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77"/>
  </p:notesMasterIdLst>
  <p:sldIdLst>
    <p:sldId id="1471" r:id="rId5"/>
    <p:sldId id="1472" r:id="rId6"/>
    <p:sldId id="3803" r:id="rId7"/>
    <p:sldId id="3816" r:id="rId8"/>
    <p:sldId id="256" r:id="rId9"/>
    <p:sldId id="277" r:id="rId10"/>
    <p:sldId id="1428" r:id="rId11"/>
    <p:sldId id="1429" r:id="rId12"/>
    <p:sldId id="3811" r:id="rId13"/>
    <p:sldId id="3812" r:id="rId14"/>
    <p:sldId id="1473" r:id="rId15"/>
    <p:sldId id="1444" r:id="rId16"/>
    <p:sldId id="1445" r:id="rId17"/>
    <p:sldId id="1441" r:id="rId18"/>
    <p:sldId id="1440" r:id="rId19"/>
    <p:sldId id="1442" r:id="rId20"/>
    <p:sldId id="1446" r:id="rId21"/>
    <p:sldId id="280" r:id="rId22"/>
    <p:sldId id="3796" r:id="rId23"/>
    <p:sldId id="1430" r:id="rId24"/>
    <p:sldId id="261" r:id="rId25"/>
    <p:sldId id="262" r:id="rId26"/>
    <p:sldId id="257" r:id="rId27"/>
    <p:sldId id="258" r:id="rId28"/>
    <p:sldId id="260" r:id="rId29"/>
    <p:sldId id="295" r:id="rId30"/>
    <p:sldId id="329" r:id="rId31"/>
    <p:sldId id="333" r:id="rId32"/>
    <p:sldId id="1236" r:id="rId33"/>
    <p:sldId id="1474" r:id="rId34"/>
    <p:sldId id="3804" r:id="rId35"/>
    <p:sldId id="1433" r:id="rId36"/>
    <p:sldId id="1434" r:id="rId37"/>
    <p:sldId id="3813" r:id="rId38"/>
    <p:sldId id="330" r:id="rId39"/>
    <p:sldId id="1439" r:id="rId40"/>
    <p:sldId id="322" r:id="rId41"/>
    <p:sldId id="323" r:id="rId42"/>
    <p:sldId id="1437" r:id="rId43"/>
    <p:sldId id="3805" r:id="rId44"/>
    <p:sldId id="3806" r:id="rId45"/>
    <p:sldId id="3807" r:id="rId46"/>
    <p:sldId id="1435" r:id="rId47"/>
    <p:sldId id="409" r:id="rId48"/>
    <p:sldId id="1450" r:id="rId49"/>
    <p:sldId id="3814" r:id="rId50"/>
    <p:sldId id="1451" r:id="rId51"/>
    <p:sldId id="1452" r:id="rId52"/>
    <p:sldId id="1453" r:id="rId53"/>
    <p:sldId id="1431" r:id="rId54"/>
    <p:sldId id="1454" r:id="rId55"/>
    <p:sldId id="1456" r:id="rId56"/>
    <p:sldId id="1455" r:id="rId57"/>
    <p:sldId id="1462" r:id="rId58"/>
    <p:sldId id="1460" r:id="rId59"/>
    <p:sldId id="1469" r:id="rId60"/>
    <p:sldId id="1463" r:id="rId61"/>
    <p:sldId id="1464" r:id="rId62"/>
    <p:sldId id="1465" r:id="rId63"/>
    <p:sldId id="1466" r:id="rId64"/>
    <p:sldId id="1461" r:id="rId65"/>
    <p:sldId id="1467" r:id="rId66"/>
    <p:sldId id="274" r:id="rId67"/>
    <p:sldId id="1457" r:id="rId68"/>
    <p:sldId id="281" r:id="rId69"/>
    <p:sldId id="279" r:id="rId70"/>
    <p:sldId id="1458" r:id="rId71"/>
    <p:sldId id="3815" r:id="rId72"/>
    <p:sldId id="1468" r:id="rId73"/>
    <p:sldId id="1470" r:id="rId74"/>
    <p:sldId id="3809" r:id="rId75"/>
    <p:sldId id="3808" r:id="rId7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BF1F58-EA6D-B641-CF4D-DEA48F36DF46}" name="Genuchten, Paul1 van" initials="Gv" userId="S::paul.vangenuchten@wur.nl::39ae247b-b85b-4ec0-b99b-cbad0b66e54d" providerId="AD"/>
  <p188:author id="{3C2B5382-44C1-6172-DE5F-828D9D5F8E5D}" name="Bulens, Jandirk" initials="BJ" userId="S::jandirk.bulens@wur.nl::c7c3fe11-c0d1-4425-996d-afa83afe82a3" providerId="AD"/>
  <p188:author id="{E9D1B1F1-F253-FB0F-DF8F-9BD8093D484A}" name="Fantappie', Maria (CREA-AA)" initials="MF" userId="S::maria.fantappie@crea.gov.it::46e31e1a-eb1a-434f-a373-1fccb3bb8d5a" providerId="AD"/>
  <p188:author id="{A07ADCF1-75FD-8A4B-CB03-D158B8A5BA30}" name="de Sousa, Luis" initials="dL" userId="S::luis.desousa@wur.nl::e415f7ac-2310-4f16-81b3-ba48e345e58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40F"/>
    <a:srgbClr val="238FDC"/>
    <a:srgbClr val="5B9BD5"/>
    <a:srgbClr val="F3F6DC"/>
    <a:srgbClr val="49A826"/>
    <a:srgbClr val="00A7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7" autoAdjust="0"/>
    <p:restoredTop sz="94068" autoAdjust="0"/>
  </p:normalViewPr>
  <p:slideViewPr>
    <p:cSldViewPr snapToGrid="0">
      <p:cViewPr>
        <p:scale>
          <a:sx n="100" d="100"/>
          <a:sy n="100" d="100"/>
        </p:scale>
        <p:origin x="888"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7" d="100"/>
          <a:sy n="67" d="100"/>
        </p:scale>
        <p:origin x="2920" y="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ntappie', Maria (CREA-AA)" userId="46e31e1a-eb1a-434f-a373-1fccb3bb8d5a" providerId="ADAL" clId="{88550BED-289B-4DDD-95D5-1BC0E2A09723}"/>
    <pc:docChg chg="undo custSel addSld delSld modSld sldOrd modMainMaster">
      <pc:chgData name="Fantappie', Maria (CREA-AA)" userId="46e31e1a-eb1a-434f-a373-1fccb3bb8d5a" providerId="ADAL" clId="{88550BED-289B-4DDD-95D5-1BC0E2A09723}" dt="2024-11-23T23:19:01.348" v="2294" actId="1076"/>
      <pc:docMkLst>
        <pc:docMk/>
      </pc:docMkLst>
      <pc:sldChg chg="addSp delSp modSp mod ord">
        <pc:chgData name="Fantappie', Maria (CREA-AA)" userId="46e31e1a-eb1a-434f-a373-1fccb3bb8d5a" providerId="ADAL" clId="{88550BED-289B-4DDD-95D5-1BC0E2A09723}" dt="2024-11-23T22:09:00.674" v="1870" actId="20577"/>
        <pc:sldMkLst>
          <pc:docMk/>
          <pc:sldMk cId="109857222" sldId="256"/>
        </pc:sldMkLst>
        <pc:spChg chg="mod">
          <ac:chgData name="Fantappie', Maria (CREA-AA)" userId="46e31e1a-eb1a-434f-a373-1fccb3bb8d5a" providerId="ADAL" clId="{88550BED-289B-4DDD-95D5-1BC0E2A09723}" dt="2024-11-23T22:09:00.674" v="1870" actId="20577"/>
          <ac:spMkLst>
            <pc:docMk/>
            <pc:sldMk cId="109857222" sldId="256"/>
            <ac:spMk id="2" creationId="{00000000-0000-0000-0000-000000000000}"/>
          </ac:spMkLst>
        </pc:spChg>
      </pc:sldChg>
      <pc:sldChg chg="modSp mod">
        <pc:chgData name="Fantappie', Maria (CREA-AA)" userId="46e31e1a-eb1a-434f-a373-1fccb3bb8d5a" providerId="ADAL" clId="{88550BED-289B-4DDD-95D5-1BC0E2A09723}" dt="2024-11-23T22:25:00.780" v="1962" actId="20577"/>
        <pc:sldMkLst>
          <pc:docMk/>
          <pc:sldMk cId="3524142668" sldId="267"/>
        </pc:sldMkLst>
      </pc:sldChg>
      <pc:sldChg chg="modSp mod">
        <pc:chgData name="Fantappie', Maria (CREA-AA)" userId="46e31e1a-eb1a-434f-a373-1fccb3bb8d5a" providerId="ADAL" clId="{88550BED-289B-4DDD-95D5-1BC0E2A09723}" dt="2024-11-23T22:01:41.342" v="1721" actId="20577"/>
        <pc:sldMkLst>
          <pc:docMk/>
          <pc:sldMk cId="3032908280" sldId="280"/>
        </pc:sldMkLst>
        <pc:spChg chg="mod">
          <ac:chgData name="Fantappie', Maria (CREA-AA)" userId="46e31e1a-eb1a-434f-a373-1fccb3bb8d5a" providerId="ADAL" clId="{88550BED-289B-4DDD-95D5-1BC0E2A09723}" dt="2024-11-23T22:01:41.342" v="1721" actId="20577"/>
          <ac:spMkLst>
            <pc:docMk/>
            <pc:sldMk cId="3032908280" sldId="280"/>
            <ac:spMk id="2" creationId="{61C1092C-920A-48E3-8A9E-3F68901669FA}"/>
          </ac:spMkLst>
        </pc:spChg>
      </pc:sldChg>
      <pc:sldChg chg="delSp del mod">
        <pc:chgData name="Fantappie', Maria (CREA-AA)" userId="46e31e1a-eb1a-434f-a373-1fccb3bb8d5a" providerId="ADAL" clId="{88550BED-289B-4DDD-95D5-1BC0E2A09723}" dt="2024-11-23T16:55:42.477" v="19" actId="47"/>
        <pc:sldMkLst>
          <pc:docMk/>
          <pc:sldMk cId="735325806" sldId="620"/>
        </pc:sldMkLst>
      </pc:sldChg>
      <pc:sldChg chg="modSp add mod">
        <pc:chgData name="Fantappie', Maria (CREA-AA)" userId="46e31e1a-eb1a-434f-a373-1fccb3bb8d5a" providerId="ADAL" clId="{88550BED-289B-4DDD-95D5-1BC0E2A09723}" dt="2024-11-23T21:16:30.508" v="920" actId="108"/>
        <pc:sldMkLst>
          <pc:docMk/>
          <pc:sldMk cId="928527866" sldId="1236"/>
        </pc:sldMkLst>
        <pc:spChg chg="mod">
          <ac:chgData name="Fantappie', Maria (CREA-AA)" userId="46e31e1a-eb1a-434f-a373-1fccb3bb8d5a" providerId="ADAL" clId="{88550BED-289B-4DDD-95D5-1BC0E2A09723}" dt="2024-11-23T21:16:30.508" v="920" actId="108"/>
          <ac:spMkLst>
            <pc:docMk/>
            <pc:sldMk cId="928527866" sldId="1236"/>
            <ac:spMk id="3" creationId="{779C0513-FEAD-4BE6-A196-F9A3DEAB9357}"/>
          </ac:spMkLst>
        </pc:spChg>
        <pc:picChg chg="mod">
          <ac:chgData name="Fantappie', Maria (CREA-AA)" userId="46e31e1a-eb1a-434f-a373-1fccb3bb8d5a" providerId="ADAL" clId="{88550BED-289B-4DDD-95D5-1BC0E2A09723}" dt="2024-11-23T21:16:09.822" v="918" actId="1076"/>
          <ac:picMkLst>
            <pc:docMk/>
            <pc:sldMk cId="928527866" sldId="1236"/>
            <ac:picMk id="1026" creationId="{549A34EA-C12F-4635-B820-DFF0E01BA447}"/>
          </ac:picMkLst>
        </pc:picChg>
        <pc:picChg chg="mod">
          <ac:chgData name="Fantappie', Maria (CREA-AA)" userId="46e31e1a-eb1a-434f-a373-1fccb3bb8d5a" providerId="ADAL" clId="{88550BED-289B-4DDD-95D5-1BC0E2A09723}" dt="2024-11-23T21:15:53.589" v="915" actId="14100"/>
          <ac:picMkLst>
            <pc:docMk/>
            <pc:sldMk cId="928527866" sldId="1236"/>
            <ac:picMk id="1028" creationId="{04634C64-5ADD-40A3-A3DF-59AA2B8878A3}"/>
          </ac:picMkLst>
        </pc:picChg>
      </pc:sldChg>
      <pc:sldChg chg="modSp mod">
        <pc:chgData name="Fantappie', Maria (CREA-AA)" userId="46e31e1a-eb1a-434f-a373-1fccb3bb8d5a" providerId="ADAL" clId="{88550BED-289B-4DDD-95D5-1BC0E2A09723}" dt="2024-11-23T22:02:18.217" v="1736" actId="20577"/>
        <pc:sldMkLst>
          <pc:docMk/>
          <pc:sldMk cId="1777587606" sldId="1433"/>
        </pc:sldMkLst>
        <pc:spChg chg="mod">
          <ac:chgData name="Fantappie', Maria (CREA-AA)" userId="46e31e1a-eb1a-434f-a373-1fccb3bb8d5a" providerId="ADAL" clId="{88550BED-289B-4DDD-95D5-1BC0E2A09723}" dt="2024-11-23T22:02:18.217" v="1736" actId="20577"/>
          <ac:spMkLst>
            <pc:docMk/>
            <pc:sldMk cId="1777587606" sldId="1433"/>
            <ac:spMk id="2" creationId="{2B22130D-1749-713F-65CF-EE9189E78431}"/>
          </ac:spMkLst>
        </pc:spChg>
      </pc:sldChg>
      <pc:sldChg chg="modSp mod">
        <pc:chgData name="Fantappie', Maria (CREA-AA)" userId="46e31e1a-eb1a-434f-a373-1fccb3bb8d5a" providerId="ADAL" clId="{88550BED-289B-4DDD-95D5-1BC0E2A09723}" dt="2024-11-23T21:57:48.355" v="1698" actId="1076"/>
        <pc:sldMkLst>
          <pc:docMk/>
          <pc:sldMk cId="2895477073" sldId="1441"/>
        </pc:sldMkLst>
        <pc:spChg chg="mod">
          <ac:chgData name="Fantappie', Maria (CREA-AA)" userId="46e31e1a-eb1a-434f-a373-1fccb3bb8d5a" providerId="ADAL" clId="{88550BED-289B-4DDD-95D5-1BC0E2A09723}" dt="2024-11-23T21:57:48.355" v="1698" actId="1076"/>
          <ac:spMkLst>
            <pc:docMk/>
            <pc:sldMk cId="2895477073" sldId="1441"/>
            <ac:spMk id="2" creationId="{0932B662-C14A-6328-41D0-F66F3FFAD264}"/>
          </ac:spMkLst>
        </pc:spChg>
        <pc:spChg chg="mod">
          <ac:chgData name="Fantappie', Maria (CREA-AA)" userId="46e31e1a-eb1a-434f-a373-1fccb3bb8d5a" providerId="ADAL" clId="{88550BED-289B-4DDD-95D5-1BC0E2A09723}" dt="2024-11-23T21:56:16.354" v="1660" actId="113"/>
          <ac:spMkLst>
            <pc:docMk/>
            <pc:sldMk cId="2895477073" sldId="1441"/>
            <ac:spMk id="5" creationId="{5BB7D5FC-5C13-5FB9-2AFB-C5AF0E9E7CFF}"/>
          </ac:spMkLst>
        </pc:spChg>
        <pc:spChg chg="mod">
          <ac:chgData name="Fantappie', Maria (CREA-AA)" userId="46e31e1a-eb1a-434f-a373-1fccb3bb8d5a" providerId="ADAL" clId="{88550BED-289B-4DDD-95D5-1BC0E2A09723}" dt="2024-11-23T21:56:28.509" v="1661" actId="113"/>
          <ac:spMkLst>
            <pc:docMk/>
            <pc:sldMk cId="2895477073" sldId="1441"/>
            <ac:spMk id="7" creationId="{0DFA89C8-4D7F-AE75-56E3-B76FA74CE9C8}"/>
          </ac:spMkLst>
        </pc:spChg>
      </pc:sldChg>
      <pc:sldChg chg="modSp mod">
        <pc:chgData name="Fantappie', Maria (CREA-AA)" userId="46e31e1a-eb1a-434f-a373-1fccb3bb8d5a" providerId="ADAL" clId="{88550BED-289B-4DDD-95D5-1BC0E2A09723}" dt="2024-11-23T21:58:56.910" v="1701" actId="207"/>
        <pc:sldMkLst>
          <pc:docMk/>
          <pc:sldMk cId="2810684918" sldId="1446"/>
        </pc:sldMkLst>
        <pc:spChg chg="mod">
          <ac:chgData name="Fantappie', Maria (CREA-AA)" userId="46e31e1a-eb1a-434f-a373-1fccb3bb8d5a" providerId="ADAL" clId="{88550BED-289B-4DDD-95D5-1BC0E2A09723}" dt="2024-11-23T21:58:56.910" v="1701" actId="207"/>
          <ac:spMkLst>
            <pc:docMk/>
            <pc:sldMk cId="2810684918" sldId="1446"/>
            <ac:spMk id="3" creationId="{85329A3F-7561-9D0F-4BC8-0CC3D158339B}"/>
          </ac:spMkLst>
        </pc:spChg>
      </pc:sldChg>
      <pc:sldChg chg="addSp modSp mod">
        <pc:chgData name="Fantappie', Maria (CREA-AA)" userId="46e31e1a-eb1a-434f-a373-1fccb3bb8d5a" providerId="ADAL" clId="{88550BED-289B-4DDD-95D5-1BC0E2A09723}" dt="2024-11-23T22:17:57.576" v="1928" actId="1076"/>
        <pc:sldMkLst>
          <pc:docMk/>
          <pc:sldMk cId="4121866848" sldId="1456"/>
        </pc:sldMkLst>
        <pc:spChg chg="add mod">
          <ac:chgData name="Fantappie', Maria (CREA-AA)" userId="46e31e1a-eb1a-434f-a373-1fccb3bb8d5a" providerId="ADAL" clId="{88550BED-289B-4DDD-95D5-1BC0E2A09723}" dt="2024-11-23T22:17:48.819" v="1926" actId="1076"/>
          <ac:spMkLst>
            <pc:docMk/>
            <pc:sldMk cId="4121866848" sldId="1456"/>
            <ac:spMk id="6" creationId="{B8E077C7-A4EC-BB5E-CA33-48E4CBA8B573}"/>
          </ac:spMkLst>
        </pc:spChg>
        <pc:picChg chg="add mod">
          <ac:chgData name="Fantappie', Maria (CREA-AA)" userId="46e31e1a-eb1a-434f-a373-1fccb3bb8d5a" providerId="ADAL" clId="{88550BED-289B-4DDD-95D5-1BC0E2A09723}" dt="2024-11-23T22:17:57.576" v="1928" actId="1076"/>
          <ac:picMkLst>
            <pc:docMk/>
            <pc:sldMk cId="4121866848" sldId="1456"/>
            <ac:picMk id="5" creationId="{34CF2C90-CB37-B1A0-C6A5-EF88DA249CE1}"/>
          </ac:picMkLst>
        </pc:picChg>
      </pc:sldChg>
      <pc:sldChg chg="modSp new mod">
        <pc:chgData name="Fantappie', Maria (CREA-AA)" userId="46e31e1a-eb1a-434f-a373-1fccb3bb8d5a" providerId="ADAL" clId="{88550BED-289B-4DDD-95D5-1BC0E2A09723}" dt="2024-11-23T22:07:25.362" v="1835" actId="20577"/>
        <pc:sldMkLst>
          <pc:docMk/>
          <pc:sldMk cId="2043758568" sldId="1471"/>
        </pc:sldMkLst>
        <pc:spChg chg="mod">
          <ac:chgData name="Fantappie', Maria (CREA-AA)" userId="46e31e1a-eb1a-434f-a373-1fccb3bb8d5a" providerId="ADAL" clId="{88550BED-289B-4DDD-95D5-1BC0E2A09723}" dt="2024-11-23T16:35:11.424" v="2"/>
          <ac:spMkLst>
            <pc:docMk/>
            <pc:sldMk cId="2043758568" sldId="1471"/>
            <ac:spMk id="2" creationId="{3D196456-0ABA-78A9-B19C-83DF93AD0305}"/>
          </ac:spMkLst>
        </pc:spChg>
        <pc:spChg chg="mod">
          <ac:chgData name="Fantappie', Maria (CREA-AA)" userId="46e31e1a-eb1a-434f-a373-1fccb3bb8d5a" providerId="ADAL" clId="{88550BED-289B-4DDD-95D5-1BC0E2A09723}" dt="2024-11-23T22:07:25.362" v="1835" actId="20577"/>
          <ac:spMkLst>
            <pc:docMk/>
            <pc:sldMk cId="2043758568" sldId="1471"/>
            <ac:spMk id="3" creationId="{567F1F97-66F6-B233-F07D-E3029074BAB5}"/>
          </ac:spMkLst>
        </pc:spChg>
      </pc:sldChg>
      <pc:sldChg chg="addSp delSp modSp new mod">
        <pc:chgData name="Fantappie', Maria (CREA-AA)" userId="46e31e1a-eb1a-434f-a373-1fccb3bb8d5a" providerId="ADAL" clId="{88550BED-289B-4DDD-95D5-1BC0E2A09723}" dt="2024-11-23T17:49:34.499" v="814" actId="1076"/>
        <pc:sldMkLst>
          <pc:docMk/>
          <pc:sldMk cId="438553536" sldId="1472"/>
        </pc:sldMkLst>
        <pc:spChg chg="mod">
          <ac:chgData name="Fantappie', Maria (CREA-AA)" userId="46e31e1a-eb1a-434f-a373-1fccb3bb8d5a" providerId="ADAL" clId="{88550BED-289B-4DDD-95D5-1BC0E2A09723}" dt="2024-11-23T17:35:32.881" v="689" actId="1076"/>
          <ac:spMkLst>
            <pc:docMk/>
            <pc:sldMk cId="438553536" sldId="1472"/>
            <ac:spMk id="2" creationId="{BDC1A82C-EB8E-0B21-6757-376B26CD7DB5}"/>
          </ac:spMkLst>
        </pc:spChg>
        <pc:spChg chg="add mod">
          <ac:chgData name="Fantappie', Maria (CREA-AA)" userId="46e31e1a-eb1a-434f-a373-1fccb3bb8d5a" providerId="ADAL" clId="{88550BED-289B-4DDD-95D5-1BC0E2A09723}" dt="2024-11-23T17:40:33.706" v="774" actId="255"/>
          <ac:spMkLst>
            <pc:docMk/>
            <pc:sldMk cId="438553536" sldId="1472"/>
            <ac:spMk id="5" creationId="{83B29DC6-0474-5544-AFC8-128051842AAC}"/>
          </ac:spMkLst>
        </pc:spChg>
        <pc:spChg chg="add mod">
          <ac:chgData name="Fantappie', Maria (CREA-AA)" userId="46e31e1a-eb1a-434f-a373-1fccb3bb8d5a" providerId="ADAL" clId="{88550BED-289B-4DDD-95D5-1BC0E2A09723}" dt="2024-11-23T17:40:48.231" v="776" actId="255"/>
          <ac:spMkLst>
            <pc:docMk/>
            <pc:sldMk cId="438553536" sldId="1472"/>
            <ac:spMk id="7" creationId="{70A37F6A-3A9D-1623-3B46-CE9AB3960709}"/>
          </ac:spMkLst>
        </pc:spChg>
        <pc:spChg chg="add mod">
          <ac:chgData name="Fantappie', Maria (CREA-AA)" userId="46e31e1a-eb1a-434f-a373-1fccb3bb8d5a" providerId="ADAL" clId="{88550BED-289B-4DDD-95D5-1BC0E2A09723}" dt="2024-11-23T17:41:05.289" v="779" actId="20577"/>
          <ac:spMkLst>
            <pc:docMk/>
            <pc:sldMk cId="438553536" sldId="1472"/>
            <ac:spMk id="8" creationId="{CC1ED553-A62A-6553-B1DF-9EE6A9273EA3}"/>
          </ac:spMkLst>
        </pc:spChg>
        <pc:spChg chg="add mod">
          <ac:chgData name="Fantappie', Maria (CREA-AA)" userId="46e31e1a-eb1a-434f-a373-1fccb3bb8d5a" providerId="ADAL" clId="{88550BED-289B-4DDD-95D5-1BC0E2A09723}" dt="2024-11-23T17:49:20.854" v="805" actId="20577"/>
          <ac:spMkLst>
            <pc:docMk/>
            <pc:sldMk cId="438553536" sldId="1472"/>
            <ac:spMk id="11" creationId="{16402E14-E5D1-D26A-63ED-E03FE475DB7A}"/>
          </ac:spMkLst>
        </pc:spChg>
        <pc:spChg chg="add mod">
          <ac:chgData name="Fantappie', Maria (CREA-AA)" userId="46e31e1a-eb1a-434f-a373-1fccb3bb8d5a" providerId="ADAL" clId="{88550BED-289B-4DDD-95D5-1BC0E2A09723}" dt="2024-11-23T17:49:34.499" v="814" actId="1076"/>
          <ac:spMkLst>
            <pc:docMk/>
            <pc:sldMk cId="438553536" sldId="1472"/>
            <ac:spMk id="12" creationId="{C8FBE948-6056-EF82-17A0-A07B3855A0DD}"/>
          </ac:spMkLst>
        </pc:spChg>
        <pc:picChg chg="add mod">
          <ac:chgData name="Fantappie', Maria (CREA-AA)" userId="46e31e1a-eb1a-434f-a373-1fccb3bb8d5a" providerId="ADAL" clId="{88550BED-289B-4DDD-95D5-1BC0E2A09723}" dt="2024-11-23T17:47:31.113" v="788" actId="1076"/>
          <ac:picMkLst>
            <pc:docMk/>
            <pc:sldMk cId="438553536" sldId="1472"/>
            <ac:picMk id="10" creationId="{E1D06134-8266-B1F0-90BF-C53628EEFCC9}"/>
          </ac:picMkLst>
        </pc:picChg>
        <pc:picChg chg="add mod">
          <ac:chgData name="Fantappie', Maria (CREA-AA)" userId="46e31e1a-eb1a-434f-a373-1fccb3bb8d5a" providerId="ADAL" clId="{88550BED-289B-4DDD-95D5-1BC0E2A09723}" dt="2024-11-23T17:23:33.373" v="392" actId="1076"/>
          <ac:picMkLst>
            <pc:docMk/>
            <pc:sldMk cId="438553536" sldId="1472"/>
            <ac:picMk id="1026" creationId="{5A15C8D9-B5CB-FF4E-73E4-4ED66605F984}"/>
          </ac:picMkLst>
        </pc:picChg>
      </pc:sldChg>
      <pc:sldChg chg="addSp delSp modSp new mod">
        <pc:chgData name="Fantappie', Maria (CREA-AA)" userId="46e31e1a-eb1a-434f-a373-1fccb3bb8d5a" providerId="ADAL" clId="{88550BED-289B-4DDD-95D5-1BC0E2A09723}" dt="2024-11-23T16:55:36.284" v="18" actId="478"/>
        <pc:sldMkLst>
          <pc:docMk/>
          <pc:sldMk cId="2784959911" sldId="1473"/>
        </pc:sldMkLst>
        <pc:spChg chg="add mod">
          <ac:chgData name="Fantappie', Maria (CREA-AA)" userId="46e31e1a-eb1a-434f-a373-1fccb3bb8d5a" providerId="ADAL" clId="{88550BED-289B-4DDD-95D5-1BC0E2A09723}" dt="2024-11-23T16:55:28.228" v="17"/>
          <ac:spMkLst>
            <pc:docMk/>
            <pc:sldMk cId="2784959911" sldId="1473"/>
            <ac:spMk id="6" creationId="{C3CF6A4D-E946-2E18-E51B-F3D63B8D844B}"/>
          </ac:spMkLst>
        </pc:spChg>
        <pc:picChg chg="add mod">
          <ac:chgData name="Fantappie', Maria (CREA-AA)" userId="46e31e1a-eb1a-434f-a373-1fccb3bb8d5a" providerId="ADAL" clId="{88550BED-289B-4DDD-95D5-1BC0E2A09723}" dt="2024-11-23T16:55:28.228" v="17"/>
          <ac:picMkLst>
            <pc:docMk/>
            <pc:sldMk cId="2784959911" sldId="1473"/>
            <ac:picMk id="4" creationId="{C11F5780-ED96-9B0C-B8ED-2D6A18EE0F08}"/>
          </ac:picMkLst>
        </pc:picChg>
        <pc:picChg chg="add mod">
          <ac:chgData name="Fantappie', Maria (CREA-AA)" userId="46e31e1a-eb1a-434f-a373-1fccb3bb8d5a" providerId="ADAL" clId="{88550BED-289B-4DDD-95D5-1BC0E2A09723}" dt="2024-11-23T16:55:28.228" v="17"/>
          <ac:picMkLst>
            <pc:docMk/>
            <pc:sldMk cId="2784959911" sldId="1473"/>
            <ac:picMk id="5" creationId="{676408AA-B518-078D-165A-3F183374253B}"/>
          </ac:picMkLst>
        </pc:picChg>
      </pc:sldChg>
      <pc:sldChg chg="new del">
        <pc:chgData name="Fantappie', Maria (CREA-AA)" userId="46e31e1a-eb1a-434f-a373-1fccb3bb8d5a" providerId="ADAL" clId="{88550BED-289B-4DDD-95D5-1BC0E2A09723}" dt="2024-11-23T16:56:50.451" v="25" actId="680"/>
        <pc:sldMkLst>
          <pc:docMk/>
          <pc:sldMk cId="135415971" sldId="1474"/>
        </pc:sldMkLst>
      </pc:sldChg>
      <pc:sldChg chg="new del">
        <pc:chgData name="Fantappie', Maria (CREA-AA)" userId="46e31e1a-eb1a-434f-a373-1fccb3bb8d5a" providerId="ADAL" clId="{88550BED-289B-4DDD-95D5-1BC0E2A09723}" dt="2024-11-23T21:11:35.512" v="902" actId="680"/>
        <pc:sldMkLst>
          <pc:docMk/>
          <pc:sldMk cId="2111759828" sldId="1474"/>
        </pc:sldMkLst>
      </pc:sldChg>
      <pc:sldChg chg="new del">
        <pc:chgData name="Fantappie', Maria (CREA-AA)" userId="46e31e1a-eb1a-434f-a373-1fccb3bb8d5a" providerId="ADAL" clId="{88550BED-289B-4DDD-95D5-1BC0E2A09723}" dt="2024-11-23T16:56:45.925" v="23" actId="680"/>
        <pc:sldMkLst>
          <pc:docMk/>
          <pc:sldMk cId="2166530442" sldId="1474"/>
        </pc:sldMkLst>
      </pc:sldChg>
      <pc:sldChg chg="new del">
        <pc:chgData name="Fantappie', Maria (CREA-AA)" userId="46e31e1a-eb1a-434f-a373-1fccb3bb8d5a" providerId="ADAL" clId="{88550BED-289B-4DDD-95D5-1BC0E2A09723}" dt="2024-11-23T21:11:56.553" v="906" actId="680"/>
        <pc:sldMkLst>
          <pc:docMk/>
          <pc:sldMk cId="2692409450" sldId="1474"/>
        </pc:sldMkLst>
      </pc:sldChg>
      <pc:sldChg chg="addSp delSp modSp add mod">
        <pc:chgData name="Fantappie', Maria (CREA-AA)" userId="46e31e1a-eb1a-434f-a373-1fccb3bb8d5a" providerId="ADAL" clId="{88550BED-289B-4DDD-95D5-1BC0E2A09723}" dt="2024-11-23T21:18:37.262" v="948" actId="1076"/>
        <pc:sldMkLst>
          <pc:docMk/>
          <pc:sldMk cId="3358536675" sldId="1474"/>
        </pc:sldMkLst>
        <pc:spChg chg="mod">
          <ac:chgData name="Fantappie', Maria (CREA-AA)" userId="46e31e1a-eb1a-434f-a373-1fccb3bb8d5a" providerId="ADAL" clId="{88550BED-289B-4DDD-95D5-1BC0E2A09723}" dt="2024-11-23T21:18:37.262" v="948" actId="1076"/>
          <ac:spMkLst>
            <pc:docMk/>
            <pc:sldMk cId="3358536675" sldId="1474"/>
            <ac:spMk id="7" creationId="{D8E592BC-FD25-114D-A6B9-B13D4E4235EB}"/>
          </ac:spMkLst>
        </pc:spChg>
      </pc:sldChg>
      <pc:sldChg chg="new del">
        <pc:chgData name="Fantappie', Maria (CREA-AA)" userId="46e31e1a-eb1a-434f-a373-1fccb3bb8d5a" providerId="ADAL" clId="{88550BED-289B-4DDD-95D5-1BC0E2A09723}" dt="2024-11-23T21:11:44.312" v="904" actId="680"/>
        <pc:sldMkLst>
          <pc:docMk/>
          <pc:sldMk cId="3382576794" sldId="1474"/>
        </pc:sldMkLst>
      </pc:sldChg>
      <pc:sldChg chg="addSp modSp new del ord">
        <pc:chgData name="Fantappie', Maria (CREA-AA)" userId="46e31e1a-eb1a-434f-a373-1fccb3bb8d5a" providerId="ADAL" clId="{88550BED-289B-4DDD-95D5-1BC0E2A09723}" dt="2024-11-23T21:17:40.442" v="927" actId="47"/>
        <pc:sldMkLst>
          <pc:docMk/>
          <pc:sldMk cId="4289262379" sldId="1474"/>
        </pc:sldMkLst>
      </pc:sldChg>
      <pc:sldChg chg="addSp modSp add mod">
        <pc:chgData name="Fantappie', Maria (CREA-AA)" userId="46e31e1a-eb1a-434f-a373-1fccb3bb8d5a" providerId="ADAL" clId="{88550BED-289B-4DDD-95D5-1BC0E2A09723}" dt="2024-11-23T21:52:26.738" v="1650"/>
        <pc:sldMkLst>
          <pc:docMk/>
          <pc:sldMk cId="1575933973" sldId="3795"/>
        </pc:sldMkLst>
      </pc:sldChg>
      <pc:sldChg chg="add ord">
        <pc:chgData name="Fantappie', Maria (CREA-AA)" userId="46e31e1a-eb1a-434f-a373-1fccb3bb8d5a" providerId="ADAL" clId="{88550BED-289B-4DDD-95D5-1BC0E2A09723}" dt="2024-11-23T21:51:59.546" v="1649"/>
        <pc:sldMkLst>
          <pc:docMk/>
          <pc:sldMk cId="2324787502" sldId="3796"/>
        </pc:sldMkLst>
      </pc:sldChg>
      <pc:sldChg chg="addSp modSp add mod">
        <pc:chgData name="Fantappie', Maria (CREA-AA)" userId="46e31e1a-eb1a-434f-a373-1fccb3bb8d5a" providerId="ADAL" clId="{88550BED-289B-4DDD-95D5-1BC0E2A09723}" dt="2024-11-23T21:54:45.052" v="1659" actId="20577"/>
        <pc:sldMkLst>
          <pc:docMk/>
          <pc:sldMk cId="705837723" sldId="3801"/>
        </pc:sldMkLst>
      </pc:sldChg>
      <pc:sldChg chg="addSp delSp modSp add del mod">
        <pc:chgData name="Fantappie', Maria (CREA-AA)" userId="46e31e1a-eb1a-434f-a373-1fccb3bb8d5a" providerId="ADAL" clId="{88550BED-289B-4DDD-95D5-1BC0E2A09723}" dt="2024-11-23T22:09:57.544" v="1877" actId="47"/>
        <pc:sldMkLst>
          <pc:docMk/>
          <pc:sldMk cId="591480901" sldId="3802"/>
        </pc:sldMkLst>
      </pc:sldChg>
      <pc:sldChg chg="addSp delSp modSp new mod">
        <pc:chgData name="Fantappie', Maria (CREA-AA)" userId="46e31e1a-eb1a-434f-a373-1fccb3bb8d5a" providerId="ADAL" clId="{88550BED-289B-4DDD-95D5-1BC0E2A09723}" dt="2024-11-23T22:07:56.562" v="1843"/>
        <pc:sldMkLst>
          <pc:docMk/>
          <pc:sldMk cId="548007725" sldId="3803"/>
        </pc:sldMkLst>
        <pc:spChg chg="add mod">
          <ac:chgData name="Fantappie', Maria (CREA-AA)" userId="46e31e1a-eb1a-434f-a373-1fccb3bb8d5a" providerId="ADAL" clId="{88550BED-289B-4DDD-95D5-1BC0E2A09723}" dt="2024-11-23T22:07:56.562" v="1843"/>
          <ac:spMkLst>
            <pc:docMk/>
            <pc:sldMk cId="548007725" sldId="3803"/>
            <ac:spMk id="6" creationId="{5B486B91-59AC-5A3A-5814-6BC2C9E3991D}"/>
          </ac:spMkLst>
        </pc:spChg>
        <pc:spChg chg="add mod">
          <ac:chgData name="Fantappie', Maria (CREA-AA)" userId="46e31e1a-eb1a-434f-a373-1fccb3bb8d5a" providerId="ADAL" clId="{88550BED-289B-4DDD-95D5-1BC0E2A09723}" dt="2024-11-23T22:07:56.562" v="1843"/>
          <ac:spMkLst>
            <pc:docMk/>
            <pc:sldMk cId="548007725" sldId="3803"/>
            <ac:spMk id="7" creationId="{009E77B0-9FEA-42EC-2E86-622497B31195}"/>
          </ac:spMkLst>
        </pc:spChg>
      </pc:sldChg>
      <pc:sldChg chg="addSp delSp modSp add mod">
        <pc:chgData name="Fantappie', Maria (CREA-AA)" userId="46e31e1a-eb1a-434f-a373-1fccb3bb8d5a" providerId="ADAL" clId="{88550BED-289B-4DDD-95D5-1BC0E2A09723}" dt="2024-11-23T22:09:55.288" v="1876" actId="1076"/>
        <pc:sldMkLst>
          <pc:docMk/>
          <pc:sldMk cId="3264898174" sldId="3804"/>
        </pc:sldMkLst>
        <pc:spChg chg="add mod">
          <ac:chgData name="Fantappie', Maria (CREA-AA)" userId="46e31e1a-eb1a-434f-a373-1fccb3bb8d5a" providerId="ADAL" clId="{88550BED-289B-4DDD-95D5-1BC0E2A09723}" dt="2024-11-23T22:09:55.288" v="1876" actId="1076"/>
          <ac:spMkLst>
            <pc:docMk/>
            <pc:sldMk cId="3264898174" sldId="3804"/>
            <ac:spMk id="5" creationId="{D81F91C9-612F-8C3E-DF4B-FEAD9C5D8B24}"/>
          </ac:spMkLst>
        </pc:spChg>
      </pc:sldChg>
      <pc:sldChg chg="add">
        <pc:chgData name="Fantappie', Maria (CREA-AA)" userId="46e31e1a-eb1a-434f-a373-1fccb3bb8d5a" providerId="ADAL" clId="{88550BED-289B-4DDD-95D5-1BC0E2A09723}" dt="2024-11-23T22:10:09.411" v="1878"/>
        <pc:sldMkLst>
          <pc:docMk/>
          <pc:sldMk cId="1514299572" sldId="3805"/>
        </pc:sldMkLst>
      </pc:sldChg>
      <pc:sldChg chg="add">
        <pc:chgData name="Fantappie', Maria (CREA-AA)" userId="46e31e1a-eb1a-434f-a373-1fccb3bb8d5a" providerId="ADAL" clId="{88550BED-289B-4DDD-95D5-1BC0E2A09723}" dt="2024-11-23T22:10:09.411" v="1878"/>
        <pc:sldMkLst>
          <pc:docMk/>
          <pc:sldMk cId="3208629543" sldId="3806"/>
        </pc:sldMkLst>
      </pc:sldChg>
      <pc:sldChg chg="modSp add mod">
        <pc:chgData name="Fantappie', Maria (CREA-AA)" userId="46e31e1a-eb1a-434f-a373-1fccb3bb8d5a" providerId="ADAL" clId="{88550BED-289B-4DDD-95D5-1BC0E2A09723}" dt="2024-11-23T22:11:08.447" v="1902" actId="1076"/>
        <pc:sldMkLst>
          <pc:docMk/>
          <pc:sldMk cId="3178833415" sldId="3807"/>
        </pc:sldMkLst>
        <pc:spChg chg="mod">
          <ac:chgData name="Fantappie', Maria (CREA-AA)" userId="46e31e1a-eb1a-434f-a373-1fccb3bb8d5a" providerId="ADAL" clId="{88550BED-289B-4DDD-95D5-1BC0E2A09723}" dt="2024-11-23T22:11:08.447" v="1902" actId="1076"/>
          <ac:spMkLst>
            <pc:docMk/>
            <pc:sldMk cId="3178833415" sldId="3807"/>
            <ac:spMk id="5" creationId="{B432411D-7C4E-D4A1-8EE1-B599E81BBCA9}"/>
          </ac:spMkLst>
        </pc:spChg>
      </pc:sldChg>
      <pc:sldChg chg="addSp delSp modSp add mod">
        <pc:chgData name="Fantappie', Maria (CREA-AA)" userId="46e31e1a-eb1a-434f-a373-1fccb3bb8d5a" providerId="ADAL" clId="{88550BED-289B-4DDD-95D5-1BC0E2A09723}" dt="2024-11-23T23:19:01.348" v="2294" actId="1076"/>
        <pc:sldMkLst>
          <pc:docMk/>
          <pc:sldMk cId="1288025842" sldId="3808"/>
        </pc:sldMkLst>
        <pc:spChg chg="add mod">
          <ac:chgData name="Fantappie', Maria (CREA-AA)" userId="46e31e1a-eb1a-434f-a373-1fccb3bb8d5a" providerId="ADAL" clId="{88550BED-289B-4DDD-95D5-1BC0E2A09723}" dt="2024-11-23T23:19:01.348" v="2294" actId="1076"/>
          <ac:spMkLst>
            <pc:docMk/>
            <pc:sldMk cId="1288025842" sldId="3808"/>
            <ac:spMk id="4" creationId="{7921959D-3432-8903-4BDD-A4926F8F272B}"/>
          </ac:spMkLst>
        </pc:spChg>
        <pc:spChg chg="mod">
          <ac:chgData name="Fantappie', Maria (CREA-AA)" userId="46e31e1a-eb1a-434f-a373-1fccb3bb8d5a" providerId="ADAL" clId="{88550BED-289B-4DDD-95D5-1BC0E2A09723}" dt="2024-11-23T23:16:19.843" v="2169" actId="1076"/>
          <ac:spMkLst>
            <pc:docMk/>
            <pc:sldMk cId="1288025842" sldId="3808"/>
            <ac:spMk id="7" creationId="{6D87D8E5-5F08-A53C-EE72-5C3D4651A86C}"/>
          </ac:spMkLst>
        </pc:spChg>
      </pc:sldChg>
      <pc:sldChg chg="addSp delSp modSp add mod modClrScheme chgLayout">
        <pc:chgData name="Fantappie', Maria (CREA-AA)" userId="46e31e1a-eb1a-434f-a373-1fccb3bb8d5a" providerId="ADAL" clId="{88550BED-289B-4DDD-95D5-1BC0E2A09723}" dt="2024-11-23T23:10:57.451" v="1980" actId="1076"/>
        <pc:sldMkLst>
          <pc:docMk/>
          <pc:sldMk cId="1119855773" sldId="3809"/>
        </pc:sldMkLst>
        <pc:spChg chg="mod ord">
          <ac:chgData name="Fantappie', Maria (CREA-AA)" userId="46e31e1a-eb1a-434f-a373-1fccb3bb8d5a" providerId="ADAL" clId="{88550BED-289B-4DDD-95D5-1BC0E2A09723}" dt="2024-11-23T23:08:23.683" v="1970" actId="26606"/>
          <ac:spMkLst>
            <pc:docMk/>
            <pc:sldMk cId="1119855773" sldId="3809"/>
            <ac:spMk id="3" creationId="{ED092A5A-6D29-4663-F53F-F8A2C29A63AA}"/>
          </ac:spMkLst>
        </pc:spChg>
        <pc:spChg chg="add mod">
          <ac:chgData name="Fantappie', Maria (CREA-AA)" userId="46e31e1a-eb1a-434f-a373-1fccb3bb8d5a" providerId="ADAL" clId="{88550BED-289B-4DDD-95D5-1BC0E2A09723}" dt="2024-11-23T23:08:23.683" v="1970" actId="26606"/>
          <ac:spMkLst>
            <pc:docMk/>
            <pc:sldMk cId="1119855773" sldId="3809"/>
            <ac:spMk id="9" creationId="{D5112297-FDE5-3D55-2B8F-45A48F8237E6}"/>
          </ac:spMkLst>
        </pc:spChg>
        <pc:spChg chg="add mod">
          <ac:chgData name="Fantappie', Maria (CREA-AA)" userId="46e31e1a-eb1a-434f-a373-1fccb3bb8d5a" providerId="ADAL" clId="{88550BED-289B-4DDD-95D5-1BC0E2A09723}" dt="2024-11-23T23:08:23.683" v="1970" actId="26606"/>
          <ac:spMkLst>
            <pc:docMk/>
            <pc:sldMk cId="1119855773" sldId="3809"/>
            <ac:spMk id="11" creationId="{74EA9F94-599A-30E4-E740-917898B88E7E}"/>
          </ac:spMkLst>
        </pc:spChg>
        <pc:picChg chg="add mod ord">
          <ac:chgData name="Fantappie', Maria (CREA-AA)" userId="46e31e1a-eb1a-434f-a373-1fccb3bb8d5a" providerId="ADAL" clId="{88550BED-289B-4DDD-95D5-1BC0E2A09723}" dt="2024-11-23T23:10:57.451" v="1980" actId="1076"/>
          <ac:picMkLst>
            <pc:docMk/>
            <pc:sldMk cId="1119855773" sldId="3809"/>
            <ac:picMk id="4" creationId="{ACCB9E0F-D3C4-C0A0-5FD9-C9A3C1EDC559}"/>
          </ac:picMkLst>
        </pc:picChg>
        <pc:picChg chg="add mod">
          <ac:chgData name="Fantappie', Maria (CREA-AA)" userId="46e31e1a-eb1a-434f-a373-1fccb3bb8d5a" providerId="ADAL" clId="{88550BED-289B-4DDD-95D5-1BC0E2A09723}" dt="2024-11-23T23:10:54.560" v="1979" actId="14100"/>
          <ac:picMkLst>
            <pc:docMk/>
            <pc:sldMk cId="1119855773" sldId="3809"/>
            <ac:picMk id="6" creationId="{8E3AB28E-CA8F-0F97-C94C-F0080B02C537}"/>
          </ac:picMkLst>
        </pc:picChg>
      </pc:sldChg>
      <pc:sldMasterChg chg="modSldLayout">
        <pc:chgData name="Fantappie', Maria (CREA-AA)" userId="46e31e1a-eb1a-434f-a373-1fccb3bb8d5a" providerId="ADAL" clId="{88550BED-289B-4DDD-95D5-1BC0E2A09723}" dt="2024-11-23T21:45:15.561" v="1637" actId="14100"/>
        <pc:sldMasterMkLst>
          <pc:docMk/>
          <pc:sldMasterMk cId="539063991" sldId="2147483672"/>
        </pc:sldMasterMkLst>
        <pc:sldLayoutChg chg="addSp delSp modSp mod">
          <pc:chgData name="Fantappie', Maria (CREA-AA)" userId="46e31e1a-eb1a-434f-a373-1fccb3bb8d5a" providerId="ADAL" clId="{88550BED-289B-4DDD-95D5-1BC0E2A09723}" dt="2024-11-23T21:13:31.565" v="911" actId="478"/>
          <pc:sldLayoutMkLst>
            <pc:docMk/>
            <pc:sldMasterMk cId="539063991" sldId="2147483672"/>
            <pc:sldLayoutMk cId="138697808" sldId="2147483673"/>
          </pc:sldLayoutMkLst>
          <pc:picChg chg="mod">
            <ac:chgData name="Fantappie', Maria (CREA-AA)" userId="46e31e1a-eb1a-434f-a373-1fccb3bb8d5a" providerId="ADAL" clId="{88550BED-289B-4DDD-95D5-1BC0E2A09723}" dt="2024-11-23T21:13:23.810" v="910" actId="1076"/>
            <ac:picMkLst>
              <pc:docMk/>
              <pc:sldMasterMk cId="539063991" sldId="2147483672"/>
              <pc:sldLayoutMk cId="138697808" sldId="2147483673"/>
              <ac:picMk id="7" creationId="{95E6BDFD-52B7-4C01-901C-FBCDF910316F}"/>
            </ac:picMkLst>
          </pc:picChg>
          <pc:picChg chg="add mod">
            <ac:chgData name="Fantappie', Maria (CREA-AA)" userId="46e31e1a-eb1a-434f-a373-1fccb3bb8d5a" providerId="ADAL" clId="{88550BED-289B-4DDD-95D5-1BC0E2A09723}" dt="2024-11-23T16:36:41.474" v="9" actId="14100"/>
            <ac:picMkLst>
              <pc:docMk/>
              <pc:sldMasterMk cId="539063991" sldId="2147483672"/>
              <pc:sldLayoutMk cId="138697808" sldId="2147483673"/>
              <ac:picMk id="10" creationId="{9D5D78A3-3E3F-CA51-D7B2-F010A4E66A51}"/>
            </ac:picMkLst>
          </pc:picChg>
          <pc:picChg chg="add mod">
            <ac:chgData name="Fantappie', Maria (CREA-AA)" userId="46e31e1a-eb1a-434f-a373-1fccb3bb8d5a" providerId="ADAL" clId="{88550BED-289B-4DDD-95D5-1BC0E2A09723}" dt="2024-11-23T16:36:45.987" v="10" actId="1076"/>
            <ac:picMkLst>
              <pc:docMk/>
              <pc:sldMasterMk cId="539063991" sldId="2147483672"/>
              <pc:sldLayoutMk cId="138697808" sldId="2147483673"/>
              <ac:picMk id="12" creationId="{D930365C-AD2D-41E6-7449-4342B37C482A}"/>
            </ac:picMkLst>
          </pc:picChg>
        </pc:sldLayoutChg>
        <pc:sldLayoutChg chg="delSp mod">
          <pc:chgData name="Fantappie', Maria (CREA-AA)" userId="46e31e1a-eb1a-434f-a373-1fccb3bb8d5a" providerId="ADAL" clId="{88550BED-289B-4DDD-95D5-1BC0E2A09723}" dt="2024-11-23T21:13:35.450" v="912" actId="478"/>
          <pc:sldLayoutMkLst>
            <pc:docMk/>
            <pc:sldMasterMk cId="539063991" sldId="2147483672"/>
            <pc:sldLayoutMk cId="1407181854" sldId="2147483674"/>
          </pc:sldLayoutMkLst>
        </pc:sldLayoutChg>
        <pc:sldLayoutChg chg="addSp delSp modSp mod">
          <pc:chgData name="Fantappie', Maria (CREA-AA)" userId="46e31e1a-eb1a-434f-a373-1fccb3bb8d5a" providerId="ADAL" clId="{88550BED-289B-4DDD-95D5-1BC0E2A09723}" dt="2024-11-23T21:13:38.458" v="913" actId="478"/>
          <pc:sldLayoutMkLst>
            <pc:docMk/>
            <pc:sldMasterMk cId="539063991" sldId="2147483672"/>
            <pc:sldLayoutMk cId="2005691691" sldId="2147483675"/>
          </pc:sldLayoutMkLst>
          <pc:picChg chg="add mod">
            <ac:chgData name="Fantappie', Maria (CREA-AA)" userId="46e31e1a-eb1a-434f-a373-1fccb3bb8d5a" providerId="ADAL" clId="{88550BED-289B-4DDD-95D5-1BC0E2A09723}" dt="2024-11-23T16:56:11.746" v="20"/>
            <ac:picMkLst>
              <pc:docMk/>
              <pc:sldMasterMk cId="539063991" sldId="2147483672"/>
              <pc:sldLayoutMk cId="2005691691" sldId="2147483675"/>
              <ac:picMk id="7" creationId="{010C6CF5-4CDD-9086-1894-3712271A6C34}"/>
            </ac:picMkLst>
          </pc:picChg>
          <pc:picChg chg="add mod">
            <ac:chgData name="Fantappie', Maria (CREA-AA)" userId="46e31e1a-eb1a-434f-a373-1fccb3bb8d5a" providerId="ADAL" clId="{88550BED-289B-4DDD-95D5-1BC0E2A09723}" dt="2024-11-23T16:56:11.746" v="20"/>
            <ac:picMkLst>
              <pc:docMk/>
              <pc:sldMasterMk cId="539063991" sldId="2147483672"/>
              <pc:sldLayoutMk cId="2005691691" sldId="2147483675"/>
              <ac:picMk id="8" creationId="{54F926C3-951B-5A21-3224-19269A6E0868}"/>
            </ac:picMkLst>
          </pc:picChg>
          <pc:picChg chg="mod">
            <ac:chgData name="Fantappie', Maria (CREA-AA)" userId="46e31e1a-eb1a-434f-a373-1fccb3bb8d5a" providerId="ADAL" clId="{88550BED-289B-4DDD-95D5-1BC0E2A09723}" dt="2024-11-23T16:56:21.365" v="21" actId="1076"/>
            <ac:picMkLst>
              <pc:docMk/>
              <pc:sldMasterMk cId="539063991" sldId="2147483672"/>
              <pc:sldLayoutMk cId="2005691691" sldId="2147483675"/>
              <ac:picMk id="11" creationId="{82B34B7A-9D40-A34C-B181-C76807937CCB}"/>
            </ac:picMkLst>
          </pc:picChg>
        </pc:sldLayoutChg>
        <pc:sldLayoutChg chg="modSp mod">
          <pc:chgData name="Fantappie', Maria (CREA-AA)" userId="46e31e1a-eb1a-434f-a373-1fccb3bb8d5a" providerId="ADAL" clId="{88550BED-289B-4DDD-95D5-1BC0E2A09723}" dt="2024-11-23T21:45:09.373" v="1636" actId="14100"/>
          <pc:sldLayoutMkLst>
            <pc:docMk/>
            <pc:sldMasterMk cId="539063991" sldId="2147483672"/>
            <pc:sldLayoutMk cId="245940989" sldId="2147483676"/>
          </pc:sldLayoutMkLst>
          <pc:spChg chg="mod ord">
            <ac:chgData name="Fantappie', Maria (CREA-AA)" userId="46e31e1a-eb1a-434f-a373-1fccb3bb8d5a" providerId="ADAL" clId="{88550BED-289B-4DDD-95D5-1BC0E2A09723}" dt="2024-11-23T21:12:55.314" v="909" actId="1076"/>
            <ac:spMkLst>
              <pc:docMk/>
              <pc:sldMasterMk cId="539063991" sldId="2147483672"/>
              <pc:sldLayoutMk cId="245940989" sldId="2147483676"/>
              <ac:spMk id="5" creationId="{00000000-0000-0000-0000-000000000000}"/>
            </ac:spMkLst>
          </pc:spChg>
          <pc:picChg chg="mod">
            <ac:chgData name="Fantappie', Maria (CREA-AA)" userId="46e31e1a-eb1a-434f-a373-1fccb3bb8d5a" providerId="ADAL" clId="{88550BED-289B-4DDD-95D5-1BC0E2A09723}" dt="2024-11-23T21:45:09.373" v="1636" actId="14100"/>
            <ac:picMkLst>
              <pc:docMk/>
              <pc:sldMasterMk cId="539063991" sldId="2147483672"/>
              <pc:sldLayoutMk cId="245940989" sldId="2147483676"/>
              <ac:picMk id="7" creationId="{2405D461-8852-49C5-BB3B-436999A07565}"/>
            </ac:picMkLst>
          </pc:picChg>
        </pc:sldLayoutChg>
        <pc:sldLayoutChg chg="modSp mod">
          <pc:chgData name="Fantappie', Maria (CREA-AA)" userId="46e31e1a-eb1a-434f-a373-1fccb3bb8d5a" providerId="ADAL" clId="{88550BED-289B-4DDD-95D5-1BC0E2A09723}" dt="2024-11-23T21:45:15.561" v="1637" actId="14100"/>
          <pc:sldLayoutMkLst>
            <pc:docMk/>
            <pc:sldMasterMk cId="539063991" sldId="2147483672"/>
            <pc:sldLayoutMk cId="1309452864" sldId="2147483677"/>
          </pc:sldLayoutMkLst>
          <pc:picChg chg="mod">
            <ac:chgData name="Fantappie', Maria (CREA-AA)" userId="46e31e1a-eb1a-434f-a373-1fccb3bb8d5a" providerId="ADAL" clId="{88550BED-289B-4DDD-95D5-1BC0E2A09723}" dt="2024-11-23T21:45:15.561" v="1637" actId="14100"/>
            <ac:picMkLst>
              <pc:docMk/>
              <pc:sldMasterMk cId="539063991" sldId="2147483672"/>
              <pc:sldLayoutMk cId="1309452864" sldId="2147483677"/>
              <ac:picMk id="8" creationId="{2405D461-8852-49C5-BB3B-436999A07565}"/>
            </ac:picMkLst>
          </pc:picChg>
        </pc:sldLayoutChg>
        <pc:sldLayoutChg chg="addSp modSp mod">
          <pc:chgData name="Fantappie', Maria (CREA-AA)" userId="46e31e1a-eb1a-434f-a373-1fccb3bb8d5a" providerId="ADAL" clId="{88550BED-289B-4DDD-95D5-1BC0E2A09723}" dt="2024-11-23T16:57:44.789" v="36" actId="167"/>
          <pc:sldLayoutMkLst>
            <pc:docMk/>
            <pc:sldMasterMk cId="539063991" sldId="2147483672"/>
            <pc:sldLayoutMk cId="539299948" sldId="2147483678"/>
          </pc:sldLayoutMkLst>
          <pc:picChg chg="add mod ord">
            <ac:chgData name="Fantappie', Maria (CREA-AA)" userId="46e31e1a-eb1a-434f-a373-1fccb3bb8d5a" providerId="ADAL" clId="{88550BED-289B-4DDD-95D5-1BC0E2A09723}" dt="2024-11-23T16:57:44.789" v="36" actId="167"/>
            <ac:picMkLst>
              <pc:docMk/>
              <pc:sldMasterMk cId="539063991" sldId="2147483672"/>
              <pc:sldLayoutMk cId="539299948" sldId="2147483678"/>
              <ac:picMk id="10" creationId="{D312E2CF-3349-939A-75D4-E51B2806EFB0}"/>
            </ac:picMkLst>
          </pc:picChg>
          <pc:picChg chg="add mod ord">
            <ac:chgData name="Fantappie', Maria (CREA-AA)" userId="46e31e1a-eb1a-434f-a373-1fccb3bb8d5a" providerId="ADAL" clId="{88550BED-289B-4DDD-95D5-1BC0E2A09723}" dt="2024-11-23T16:57:44.789" v="36" actId="167"/>
            <ac:picMkLst>
              <pc:docMk/>
              <pc:sldMasterMk cId="539063991" sldId="2147483672"/>
              <pc:sldLayoutMk cId="539299948" sldId="2147483678"/>
              <ac:picMk id="12" creationId="{B5412B94-9D8E-B04A-1A47-E6AA2C1B5002}"/>
            </ac:picMkLst>
          </pc:picChg>
        </pc:sldLayoutChg>
      </pc:sldMasterChg>
    </pc:docChg>
  </pc:docChgLst>
  <pc:docChgLst>
    <pc:chgData name="Stefania Morrone" userId="42e7ee80b1c20c70" providerId="LiveId" clId="{79813E15-B47E-41D8-BBF9-2ADC698CF87B}"/>
    <pc:docChg chg="undo redo custSel addSld delSld modSld sldOrd">
      <pc:chgData name="Stefania Morrone" userId="42e7ee80b1c20c70" providerId="LiveId" clId="{79813E15-B47E-41D8-BBF9-2ADC698CF87B}" dt="2024-11-25T09:18:47.776" v="1999" actId="113"/>
      <pc:docMkLst>
        <pc:docMk/>
      </pc:docMkLst>
      <pc:sldChg chg="modSp mod">
        <pc:chgData name="Stefania Morrone" userId="42e7ee80b1c20c70" providerId="LiveId" clId="{79813E15-B47E-41D8-BBF9-2ADC698CF87B}" dt="2024-11-24T18:49:55.096" v="738" actId="20577"/>
        <pc:sldMkLst>
          <pc:docMk/>
          <pc:sldMk cId="109857222" sldId="256"/>
        </pc:sldMkLst>
        <pc:spChg chg="mod">
          <ac:chgData name="Stefania Morrone" userId="42e7ee80b1c20c70" providerId="LiveId" clId="{79813E15-B47E-41D8-BBF9-2ADC698CF87B}" dt="2024-11-24T18:49:55.096" v="738" actId="20577"/>
          <ac:spMkLst>
            <pc:docMk/>
            <pc:sldMk cId="109857222" sldId="256"/>
            <ac:spMk id="2" creationId="{00000000-0000-0000-0000-000000000000}"/>
          </ac:spMkLst>
        </pc:spChg>
      </pc:sldChg>
      <pc:sldChg chg="modSp mod">
        <pc:chgData name="Stefania Morrone" userId="42e7ee80b1c20c70" providerId="LiveId" clId="{79813E15-B47E-41D8-BBF9-2ADC698CF87B}" dt="2024-11-25T09:18:47.776" v="1999" actId="113"/>
        <pc:sldMkLst>
          <pc:docMk/>
          <pc:sldMk cId="3483893104" sldId="257"/>
        </pc:sldMkLst>
        <pc:spChg chg="mod">
          <ac:chgData name="Stefania Morrone" userId="42e7ee80b1c20c70" providerId="LiveId" clId="{79813E15-B47E-41D8-BBF9-2ADC698CF87B}" dt="2024-11-25T09:18:47.776" v="1999" actId="113"/>
          <ac:spMkLst>
            <pc:docMk/>
            <pc:sldMk cId="3483893104" sldId="257"/>
            <ac:spMk id="3" creationId="{2D836F79-5C03-4978-9B29-4587631067CD}"/>
          </ac:spMkLst>
        </pc:spChg>
      </pc:sldChg>
      <pc:sldChg chg="modSp mod">
        <pc:chgData name="Stefania Morrone" userId="42e7ee80b1c20c70" providerId="LiveId" clId="{79813E15-B47E-41D8-BBF9-2ADC698CF87B}" dt="2024-11-24T19:51:01.279" v="1246" actId="207"/>
        <pc:sldMkLst>
          <pc:docMk/>
          <pc:sldMk cId="606518300" sldId="258"/>
        </pc:sldMkLst>
        <pc:spChg chg="mod">
          <ac:chgData name="Stefania Morrone" userId="42e7ee80b1c20c70" providerId="LiveId" clId="{79813E15-B47E-41D8-BBF9-2ADC698CF87B}" dt="2024-11-24T19:51:01.279" v="1246" actId="207"/>
          <ac:spMkLst>
            <pc:docMk/>
            <pc:sldMk cId="606518300" sldId="258"/>
            <ac:spMk id="6" creationId="{4B30D1B4-88FC-89C6-AABA-67144FDCF39B}"/>
          </ac:spMkLst>
        </pc:spChg>
        <pc:spChg chg="mod">
          <ac:chgData name="Stefania Morrone" userId="42e7ee80b1c20c70" providerId="LiveId" clId="{79813E15-B47E-41D8-BBF9-2ADC698CF87B}" dt="2024-11-24T19:50:46.423" v="1244" actId="33524"/>
          <ac:spMkLst>
            <pc:docMk/>
            <pc:sldMk cId="606518300" sldId="258"/>
            <ac:spMk id="12" creationId="{DB5D4885-1149-B272-6466-3C2A80FB919D}"/>
          </ac:spMkLst>
        </pc:spChg>
      </pc:sldChg>
      <pc:sldChg chg="modSp mod">
        <pc:chgData name="Stefania Morrone" userId="42e7ee80b1c20c70" providerId="LiveId" clId="{79813E15-B47E-41D8-BBF9-2ADC698CF87B}" dt="2024-11-25T09:17:14.934" v="1996" actId="20577"/>
        <pc:sldMkLst>
          <pc:docMk/>
          <pc:sldMk cId="3965549979" sldId="261"/>
        </pc:sldMkLst>
        <pc:spChg chg="mod">
          <ac:chgData name="Stefania Morrone" userId="42e7ee80b1c20c70" providerId="LiveId" clId="{79813E15-B47E-41D8-BBF9-2ADC698CF87B}" dt="2024-11-25T09:17:14.934" v="1996" actId="20577"/>
          <ac:spMkLst>
            <pc:docMk/>
            <pc:sldMk cId="3965549979" sldId="261"/>
            <ac:spMk id="3" creationId="{1D844F60-118F-4840-A0B3-AD86138FD1E5}"/>
          </ac:spMkLst>
        </pc:spChg>
        <pc:spChg chg="mod">
          <ac:chgData name="Stefania Morrone" userId="42e7ee80b1c20c70" providerId="LiveId" clId="{79813E15-B47E-41D8-BBF9-2ADC698CF87B}" dt="2024-11-25T09:16:23.965" v="1993" actId="1076"/>
          <ac:spMkLst>
            <pc:docMk/>
            <pc:sldMk cId="3965549979" sldId="261"/>
            <ac:spMk id="8" creationId="{356672D2-7473-4A27-A85C-97A8FF734159}"/>
          </ac:spMkLst>
        </pc:spChg>
      </pc:sldChg>
      <pc:sldChg chg="modSp mod">
        <pc:chgData name="Stefania Morrone" userId="42e7ee80b1c20c70" providerId="LiveId" clId="{79813E15-B47E-41D8-BBF9-2ADC698CF87B}" dt="2024-11-24T19:42:58.009" v="1162" actId="20577"/>
        <pc:sldMkLst>
          <pc:docMk/>
          <pc:sldMk cId="2737794252" sldId="262"/>
        </pc:sldMkLst>
        <pc:spChg chg="mod">
          <ac:chgData name="Stefania Morrone" userId="42e7ee80b1c20c70" providerId="LiveId" clId="{79813E15-B47E-41D8-BBF9-2ADC698CF87B}" dt="2024-11-24T19:42:58.009" v="1162" actId="20577"/>
          <ac:spMkLst>
            <pc:docMk/>
            <pc:sldMk cId="2737794252" sldId="262"/>
            <ac:spMk id="3" creationId="{680C0B08-91FA-41F5-A6C2-31D98612BA8C}"/>
          </ac:spMkLst>
        </pc:spChg>
      </pc:sldChg>
      <pc:sldChg chg="modSp del mod">
        <pc:chgData name="Stefania Morrone" userId="42e7ee80b1c20c70" providerId="LiveId" clId="{79813E15-B47E-41D8-BBF9-2ADC698CF87B}" dt="2024-11-25T09:07:27.019" v="1980" actId="2696"/>
        <pc:sldMkLst>
          <pc:docMk/>
          <pc:sldMk cId="3524142668" sldId="267"/>
        </pc:sldMkLst>
        <pc:spChg chg="mod">
          <ac:chgData name="Stefania Morrone" userId="42e7ee80b1c20c70" providerId="LiveId" clId="{79813E15-B47E-41D8-BBF9-2ADC698CF87B}" dt="2024-11-25T08:55:56.187" v="1835" actId="404"/>
          <ac:spMkLst>
            <pc:docMk/>
            <pc:sldMk cId="3524142668" sldId="267"/>
            <ac:spMk id="3" creationId="{9FBA9678-9BB3-4D11-A64B-2B2E04D25B34}"/>
          </ac:spMkLst>
        </pc:spChg>
      </pc:sldChg>
      <pc:sldChg chg="delSp modSp mod delAnim">
        <pc:chgData name="Stefania Morrone" userId="42e7ee80b1c20c70" providerId="LiveId" clId="{79813E15-B47E-41D8-BBF9-2ADC698CF87B}" dt="2024-11-24T21:09:12.317" v="1464" actId="1076"/>
        <pc:sldMkLst>
          <pc:docMk/>
          <pc:sldMk cId="1320472775" sldId="274"/>
        </pc:sldMkLst>
        <pc:spChg chg="mod">
          <ac:chgData name="Stefania Morrone" userId="42e7ee80b1c20c70" providerId="LiveId" clId="{79813E15-B47E-41D8-BBF9-2ADC698CF87B}" dt="2024-11-24T21:09:12.317" v="1464" actId="1076"/>
          <ac:spMkLst>
            <pc:docMk/>
            <pc:sldMk cId="1320472775" sldId="274"/>
            <ac:spMk id="2" creationId="{B2FEF1DD-02FB-F0C6-A2F5-1C9D43252EC2}"/>
          </ac:spMkLst>
        </pc:spChg>
        <pc:spChg chg="del mod">
          <ac:chgData name="Stefania Morrone" userId="42e7ee80b1c20c70" providerId="LiveId" clId="{79813E15-B47E-41D8-BBF9-2ADC698CF87B}" dt="2024-11-24T21:09:06.978" v="1463" actId="478"/>
          <ac:spMkLst>
            <pc:docMk/>
            <pc:sldMk cId="1320472775" sldId="274"/>
            <ac:spMk id="13" creationId="{7F1F267A-A788-1371-748B-711B0893FB2A}"/>
          </ac:spMkLst>
        </pc:spChg>
      </pc:sldChg>
      <pc:sldChg chg="modSp mod">
        <pc:chgData name="Stefania Morrone" userId="42e7ee80b1c20c70" providerId="LiveId" clId="{79813E15-B47E-41D8-BBF9-2ADC698CF87B}" dt="2024-11-24T20:15:39.508" v="1305" actId="108"/>
        <pc:sldMkLst>
          <pc:docMk/>
          <pc:sldMk cId="3418237820" sldId="322"/>
        </pc:sldMkLst>
        <pc:spChg chg="mod">
          <ac:chgData name="Stefania Morrone" userId="42e7ee80b1c20c70" providerId="LiveId" clId="{79813E15-B47E-41D8-BBF9-2ADC698CF87B}" dt="2024-11-24T20:15:39.508" v="1305" actId="108"/>
          <ac:spMkLst>
            <pc:docMk/>
            <pc:sldMk cId="3418237820" sldId="322"/>
            <ac:spMk id="3" creationId="{B98055E9-8654-40CE-A1F9-C4D0D805CFC3}"/>
          </ac:spMkLst>
        </pc:spChg>
      </pc:sldChg>
      <pc:sldChg chg="modSp mod">
        <pc:chgData name="Stefania Morrone" userId="42e7ee80b1c20c70" providerId="LiveId" clId="{79813E15-B47E-41D8-BBF9-2ADC698CF87B}" dt="2024-11-24T20:50:59.103" v="1453" actId="20577"/>
        <pc:sldMkLst>
          <pc:docMk/>
          <pc:sldMk cId="3566245955" sldId="323"/>
        </pc:sldMkLst>
        <pc:spChg chg="mod">
          <ac:chgData name="Stefania Morrone" userId="42e7ee80b1c20c70" providerId="LiveId" clId="{79813E15-B47E-41D8-BBF9-2ADC698CF87B}" dt="2024-11-24T20:50:59.103" v="1453" actId="20577"/>
          <ac:spMkLst>
            <pc:docMk/>
            <pc:sldMk cId="3566245955" sldId="323"/>
            <ac:spMk id="3" creationId="{AA3CE2F9-1644-4725-89B3-7C20C3083467}"/>
          </ac:spMkLst>
        </pc:spChg>
      </pc:sldChg>
      <pc:sldChg chg="addSp delSp modSp mod">
        <pc:chgData name="Stefania Morrone" userId="42e7ee80b1c20c70" providerId="LiveId" clId="{79813E15-B47E-41D8-BBF9-2ADC698CF87B}" dt="2024-11-24T20:10:09.155" v="1274" actId="1076"/>
        <pc:sldMkLst>
          <pc:docMk/>
          <pc:sldMk cId="1412050206" sldId="330"/>
        </pc:sldMkLst>
        <pc:picChg chg="mod">
          <ac:chgData name="Stefania Morrone" userId="42e7ee80b1c20c70" providerId="LiveId" clId="{79813E15-B47E-41D8-BBF9-2ADC698CF87B}" dt="2024-11-24T20:10:09.155" v="1274" actId="1076"/>
          <ac:picMkLst>
            <pc:docMk/>
            <pc:sldMk cId="1412050206" sldId="330"/>
            <ac:picMk id="4" creationId="{744FBB43-091C-AF9C-4F6A-FEC6F17D4961}"/>
          </ac:picMkLst>
        </pc:picChg>
        <pc:picChg chg="add del mod modCrop">
          <ac:chgData name="Stefania Morrone" userId="42e7ee80b1c20c70" providerId="LiveId" clId="{79813E15-B47E-41D8-BBF9-2ADC698CF87B}" dt="2024-11-24T20:05:24.137" v="1261" actId="22"/>
          <ac:picMkLst>
            <pc:docMk/>
            <pc:sldMk cId="1412050206" sldId="330"/>
            <ac:picMk id="12" creationId="{44CC9E00-E49D-FD58-066D-95741F1D23F4}"/>
          </ac:picMkLst>
        </pc:picChg>
        <pc:picChg chg="add mod">
          <ac:chgData name="Stefania Morrone" userId="42e7ee80b1c20c70" providerId="LiveId" clId="{79813E15-B47E-41D8-BBF9-2ADC698CF87B}" dt="2024-11-24T20:05:58.898" v="1263" actId="1076"/>
          <ac:picMkLst>
            <pc:docMk/>
            <pc:sldMk cId="1412050206" sldId="330"/>
            <ac:picMk id="14" creationId="{B4A805CC-A464-47E4-0DD2-51CA974FD786}"/>
          </ac:picMkLst>
        </pc:picChg>
        <pc:cxnChg chg="mod">
          <ac:chgData name="Stefania Morrone" userId="42e7ee80b1c20c70" providerId="LiveId" clId="{79813E15-B47E-41D8-BBF9-2ADC698CF87B}" dt="2024-11-24T20:10:08.323" v="1273" actId="14100"/>
          <ac:cxnSpMkLst>
            <pc:docMk/>
            <pc:sldMk cId="1412050206" sldId="330"/>
            <ac:cxnSpMk id="10" creationId="{78E9F13E-2CF6-CFFA-0AFF-3568B7DD8A6C}"/>
          </ac:cxnSpMkLst>
        </pc:cxnChg>
        <pc:cxnChg chg="add del">
          <ac:chgData name="Stefania Morrone" userId="42e7ee80b1c20c70" providerId="LiveId" clId="{79813E15-B47E-41D8-BBF9-2ADC698CF87B}" dt="2024-11-24T20:08:11.526" v="1265" actId="11529"/>
          <ac:cxnSpMkLst>
            <pc:docMk/>
            <pc:sldMk cId="1412050206" sldId="330"/>
            <ac:cxnSpMk id="16" creationId="{8C41FF20-2BFE-0BE3-7A7E-F457C59EF544}"/>
          </ac:cxnSpMkLst>
        </pc:cxnChg>
        <pc:cxnChg chg="add del">
          <ac:chgData name="Stefania Morrone" userId="42e7ee80b1c20c70" providerId="LiveId" clId="{79813E15-B47E-41D8-BBF9-2ADC698CF87B}" dt="2024-11-24T20:08:20.038" v="1267" actId="11529"/>
          <ac:cxnSpMkLst>
            <pc:docMk/>
            <pc:sldMk cId="1412050206" sldId="330"/>
            <ac:cxnSpMk id="18" creationId="{A46243FD-F66C-F6A5-44B9-1418F087C328}"/>
          </ac:cxnSpMkLst>
        </pc:cxnChg>
        <pc:cxnChg chg="add del">
          <ac:chgData name="Stefania Morrone" userId="42e7ee80b1c20c70" providerId="LiveId" clId="{79813E15-B47E-41D8-BBF9-2ADC698CF87B}" dt="2024-11-24T20:09:41.507" v="1272" actId="11529"/>
          <ac:cxnSpMkLst>
            <pc:docMk/>
            <pc:sldMk cId="1412050206" sldId="330"/>
            <ac:cxnSpMk id="21" creationId="{88421D87-4DC7-C57B-3D6E-5E67DE3FE259}"/>
          </ac:cxnSpMkLst>
        </pc:cxnChg>
      </pc:sldChg>
      <pc:sldChg chg="modSp mod">
        <pc:chgData name="Stefania Morrone" userId="42e7ee80b1c20c70" providerId="LiveId" clId="{79813E15-B47E-41D8-BBF9-2ADC698CF87B}" dt="2024-11-24T20:22:10.455" v="1343" actId="113"/>
        <pc:sldMkLst>
          <pc:docMk/>
          <pc:sldMk cId="3348025353" sldId="409"/>
        </pc:sldMkLst>
        <pc:spChg chg="mod">
          <ac:chgData name="Stefania Morrone" userId="42e7ee80b1c20c70" providerId="LiveId" clId="{79813E15-B47E-41D8-BBF9-2ADC698CF87B}" dt="2024-11-24T20:22:10.455" v="1343" actId="113"/>
          <ac:spMkLst>
            <pc:docMk/>
            <pc:sldMk cId="3348025353" sldId="409"/>
            <ac:spMk id="9" creationId="{8FEC0547-189D-9B10-AF8C-F3A2F9626ED1}"/>
          </ac:spMkLst>
        </pc:spChg>
      </pc:sldChg>
      <pc:sldChg chg="modSp mod">
        <pc:chgData name="Stefania Morrone" userId="42e7ee80b1c20c70" providerId="LiveId" clId="{79813E15-B47E-41D8-BBF9-2ADC698CF87B}" dt="2024-11-25T08:25:52.172" v="1808" actId="14100"/>
        <pc:sldMkLst>
          <pc:docMk/>
          <pc:sldMk cId="610986919" sldId="1428"/>
        </pc:sldMkLst>
        <pc:spChg chg="mod">
          <ac:chgData name="Stefania Morrone" userId="42e7ee80b1c20c70" providerId="LiveId" clId="{79813E15-B47E-41D8-BBF9-2ADC698CF87B}" dt="2024-11-25T08:25:52.172" v="1808" actId="14100"/>
          <ac:spMkLst>
            <pc:docMk/>
            <pc:sldMk cId="610986919" sldId="1428"/>
            <ac:spMk id="12" creationId="{6FB36526-FD08-A8DF-4433-4B68D90160BB}"/>
          </ac:spMkLst>
        </pc:spChg>
      </pc:sldChg>
      <pc:sldChg chg="addSp modSp mod modAnim">
        <pc:chgData name="Stefania Morrone" userId="42e7ee80b1c20c70" providerId="LiveId" clId="{79813E15-B47E-41D8-BBF9-2ADC698CF87B}" dt="2024-11-24T08:54:50.964" v="202" actId="20577"/>
        <pc:sldMkLst>
          <pc:docMk/>
          <pc:sldMk cId="3981992309" sldId="1429"/>
        </pc:sldMkLst>
        <pc:spChg chg="add mod">
          <ac:chgData name="Stefania Morrone" userId="42e7ee80b1c20c70" providerId="LiveId" clId="{79813E15-B47E-41D8-BBF9-2ADC698CF87B}" dt="2024-11-24T08:11:28.043" v="44" actId="1076"/>
          <ac:spMkLst>
            <pc:docMk/>
            <pc:sldMk cId="3981992309" sldId="1429"/>
            <ac:spMk id="4" creationId="{29E93F0F-5A78-014C-EA7C-43EBA41B752C}"/>
          </ac:spMkLst>
        </pc:spChg>
        <pc:spChg chg="mod">
          <ac:chgData name="Stefania Morrone" userId="42e7ee80b1c20c70" providerId="LiveId" clId="{79813E15-B47E-41D8-BBF9-2ADC698CF87B}" dt="2024-11-24T08:54:50.964" v="202" actId="20577"/>
          <ac:spMkLst>
            <pc:docMk/>
            <pc:sldMk cId="3981992309" sldId="1429"/>
            <ac:spMk id="8" creationId="{D1140970-29A0-514C-F677-F041B2AC83A1}"/>
          </ac:spMkLst>
        </pc:spChg>
      </pc:sldChg>
      <pc:sldChg chg="modSp mod">
        <pc:chgData name="Stefania Morrone" userId="42e7ee80b1c20c70" providerId="LiveId" clId="{79813E15-B47E-41D8-BBF9-2ADC698CF87B}" dt="2024-11-24T19:39:38.870" v="1102" actId="113"/>
        <pc:sldMkLst>
          <pc:docMk/>
          <pc:sldMk cId="4117854812" sldId="1430"/>
        </pc:sldMkLst>
        <pc:spChg chg="mod">
          <ac:chgData name="Stefania Morrone" userId="42e7ee80b1c20c70" providerId="LiveId" clId="{79813E15-B47E-41D8-BBF9-2ADC698CF87B}" dt="2024-11-24T19:39:38.870" v="1102" actId="113"/>
          <ac:spMkLst>
            <pc:docMk/>
            <pc:sldMk cId="4117854812" sldId="1430"/>
            <ac:spMk id="4" creationId="{B9D11511-02D4-E006-16B6-BFC40C4CE499}"/>
          </ac:spMkLst>
        </pc:spChg>
      </pc:sldChg>
      <pc:sldChg chg="del">
        <pc:chgData name="Stefania Morrone" userId="42e7ee80b1c20c70" providerId="LiveId" clId="{79813E15-B47E-41D8-BBF9-2ADC698CF87B}" dt="2024-11-24T10:00:31.927" v="729" actId="47"/>
        <pc:sldMkLst>
          <pc:docMk/>
          <pc:sldMk cId="451498596" sldId="1432"/>
        </pc:sldMkLst>
      </pc:sldChg>
      <pc:sldChg chg="modSp mod">
        <pc:chgData name="Stefania Morrone" userId="42e7ee80b1c20c70" providerId="LiveId" clId="{79813E15-B47E-41D8-BBF9-2ADC698CF87B}" dt="2024-11-24T09:37:05.545" v="607" actId="403"/>
        <pc:sldMkLst>
          <pc:docMk/>
          <pc:sldMk cId="1469258477" sldId="1434"/>
        </pc:sldMkLst>
        <pc:spChg chg="mod">
          <ac:chgData name="Stefania Morrone" userId="42e7ee80b1c20c70" providerId="LiveId" clId="{79813E15-B47E-41D8-BBF9-2ADC698CF87B}" dt="2024-11-24T09:37:05.545" v="607" actId="403"/>
          <ac:spMkLst>
            <pc:docMk/>
            <pc:sldMk cId="1469258477" sldId="1434"/>
            <ac:spMk id="3" creationId="{0610CDBE-7EC3-24BB-8259-EC2E959FF8A5}"/>
          </ac:spMkLst>
        </pc:spChg>
      </pc:sldChg>
      <pc:sldChg chg="modSp mod">
        <pc:chgData name="Stefania Morrone" userId="42e7ee80b1c20c70" providerId="LiveId" clId="{79813E15-B47E-41D8-BBF9-2ADC698CF87B}" dt="2024-11-24T20:30:31.859" v="1420" actId="6549"/>
        <pc:sldMkLst>
          <pc:docMk/>
          <pc:sldMk cId="803147267" sldId="1435"/>
        </pc:sldMkLst>
        <pc:spChg chg="mod">
          <ac:chgData name="Stefania Morrone" userId="42e7ee80b1c20c70" providerId="LiveId" clId="{79813E15-B47E-41D8-BBF9-2ADC698CF87B}" dt="2024-11-24T20:30:27.662" v="1419" actId="20577"/>
          <ac:spMkLst>
            <pc:docMk/>
            <pc:sldMk cId="803147267" sldId="1435"/>
            <ac:spMk id="2" creationId="{7B61341E-59E3-A32A-1144-4B9F1C7007AC}"/>
          </ac:spMkLst>
        </pc:spChg>
        <pc:spChg chg="mod">
          <ac:chgData name="Stefania Morrone" userId="42e7ee80b1c20c70" providerId="LiveId" clId="{79813E15-B47E-41D8-BBF9-2ADC698CF87B}" dt="2024-11-24T20:30:31.859" v="1420" actId="6549"/>
          <ac:spMkLst>
            <pc:docMk/>
            <pc:sldMk cId="803147267" sldId="1435"/>
            <ac:spMk id="3" creationId="{1600A309-6E46-1894-2025-5358AC569BFA}"/>
          </ac:spMkLst>
        </pc:spChg>
      </pc:sldChg>
      <pc:sldChg chg="addSp delSp modSp mod">
        <pc:chgData name="Stefania Morrone" userId="42e7ee80b1c20c70" providerId="LiveId" clId="{79813E15-B47E-41D8-BBF9-2ADC698CF87B}" dt="2024-11-24T19:18:09.247" v="959" actId="1035"/>
        <pc:sldMkLst>
          <pc:docMk/>
          <pc:sldMk cId="2895477073" sldId="1441"/>
        </pc:sldMkLst>
        <pc:spChg chg="mod">
          <ac:chgData name="Stefania Morrone" userId="42e7ee80b1c20c70" providerId="LiveId" clId="{79813E15-B47E-41D8-BBF9-2ADC698CF87B}" dt="2024-11-24T09:25:05.292" v="508" actId="1076"/>
          <ac:spMkLst>
            <pc:docMk/>
            <pc:sldMk cId="2895477073" sldId="1441"/>
            <ac:spMk id="2" creationId="{0932B662-C14A-6328-41D0-F66F3FFAD264}"/>
          </ac:spMkLst>
        </pc:spChg>
        <pc:spChg chg="del mod">
          <ac:chgData name="Stefania Morrone" userId="42e7ee80b1c20c70" providerId="LiveId" clId="{79813E15-B47E-41D8-BBF9-2ADC698CF87B}" dt="2024-11-24T09:27:42.927" v="541" actId="478"/>
          <ac:spMkLst>
            <pc:docMk/>
            <pc:sldMk cId="2895477073" sldId="1441"/>
            <ac:spMk id="3" creationId="{95812EB1-6C10-CBD7-A6A6-A846FAD96156}"/>
          </ac:spMkLst>
        </pc:spChg>
        <pc:spChg chg="mod">
          <ac:chgData name="Stefania Morrone" userId="42e7ee80b1c20c70" providerId="LiveId" clId="{79813E15-B47E-41D8-BBF9-2ADC698CF87B}" dt="2024-11-24T09:30:33.797" v="587" actId="1076"/>
          <ac:spMkLst>
            <pc:docMk/>
            <pc:sldMk cId="2895477073" sldId="1441"/>
            <ac:spMk id="4" creationId="{0818D74F-9B8A-04E8-9F3C-1EEA5B0452DF}"/>
          </ac:spMkLst>
        </pc:spChg>
        <pc:spChg chg="mod">
          <ac:chgData name="Stefania Morrone" userId="42e7ee80b1c20c70" providerId="LiveId" clId="{79813E15-B47E-41D8-BBF9-2ADC698CF87B}" dt="2024-11-24T19:18:09.247" v="959" actId="1035"/>
          <ac:spMkLst>
            <pc:docMk/>
            <pc:sldMk cId="2895477073" sldId="1441"/>
            <ac:spMk id="5" creationId="{5BB7D5FC-5C13-5FB9-2AFB-C5AF0E9E7CFF}"/>
          </ac:spMkLst>
        </pc:spChg>
        <pc:spChg chg="mod">
          <ac:chgData name="Stefania Morrone" userId="42e7ee80b1c20c70" providerId="LiveId" clId="{79813E15-B47E-41D8-BBF9-2ADC698CF87B}" dt="2024-11-24T19:17:04.516" v="951" actId="14100"/>
          <ac:spMkLst>
            <pc:docMk/>
            <pc:sldMk cId="2895477073" sldId="1441"/>
            <ac:spMk id="7" creationId="{0DFA89C8-4D7F-AE75-56E3-B76FA74CE9C8}"/>
          </ac:spMkLst>
        </pc:spChg>
        <pc:spChg chg="add del mod">
          <ac:chgData name="Stefania Morrone" userId="42e7ee80b1c20c70" providerId="LiveId" clId="{79813E15-B47E-41D8-BBF9-2ADC698CF87B}" dt="2024-11-24T09:28:00.406" v="545" actId="478"/>
          <ac:spMkLst>
            <pc:docMk/>
            <pc:sldMk cId="2895477073" sldId="1441"/>
            <ac:spMk id="9" creationId="{5FF53604-1BA5-E5C1-5592-84FB06FFC3ED}"/>
          </ac:spMkLst>
        </pc:spChg>
        <pc:spChg chg="add mod">
          <ac:chgData name="Stefania Morrone" userId="42e7ee80b1c20c70" providerId="LiveId" clId="{79813E15-B47E-41D8-BBF9-2ADC698CF87B}" dt="2024-11-24T19:18:06.054" v="955" actId="20577"/>
          <ac:spMkLst>
            <pc:docMk/>
            <pc:sldMk cId="2895477073" sldId="1441"/>
            <ac:spMk id="10" creationId="{B7EBE1D4-1DF6-AD4E-A421-149361D55D19}"/>
          </ac:spMkLst>
        </pc:spChg>
        <pc:picChg chg="mod">
          <ac:chgData name="Stefania Morrone" userId="42e7ee80b1c20c70" providerId="LiveId" clId="{79813E15-B47E-41D8-BBF9-2ADC698CF87B}" dt="2024-11-24T19:17:16.029" v="952" actId="1076"/>
          <ac:picMkLst>
            <pc:docMk/>
            <pc:sldMk cId="2895477073" sldId="1441"/>
            <ac:picMk id="6" creationId="{4E2ADC67-D67B-BCD2-1A60-B9278AABDCDD}"/>
          </ac:picMkLst>
        </pc:picChg>
      </pc:sldChg>
      <pc:sldChg chg="addSp modSp mod">
        <pc:chgData name="Stefania Morrone" userId="42e7ee80b1c20c70" providerId="LiveId" clId="{79813E15-B47E-41D8-BBF9-2ADC698CF87B}" dt="2024-11-24T19:25:44.607" v="1003" actId="113"/>
        <pc:sldMkLst>
          <pc:docMk/>
          <pc:sldMk cId="1393467479" sldId="1442"/>
        </pc:sldMkLst>
        <pc:spChg chg="mod">
          <ac:chgData name="Stefania Morrone" userId="42e7ee80b1c20c70" providerId="LiveId" clId="{79813E15-B47E-41D8-BBF9-2ADC698CF87B}" dt="2024-11-24T19:22:44.666" v="985" actId="20577"/>
          <ac:spMkLst>
            <pc:docMk/>
            <pc:sldMk cId="1393467479" sldId="1442"/>
            <ac:spMk id="2" creationId="{F2C910A4-6C98-9F7D-C9C6-090DFD1DF467}"/>
          </ac:spMkLst>
        </pc:spChg>
        <pc:spChg chg="mod">
          <ac:chgData name="Stefania Morrone" userId="42e7ee80b1c20c70" providerId="LiveId" clId="{79813E15-B47E-41D8-BBF9-2ADC698CF87B}" dt="2024-11-24T19:25:44.607" v="1003" actId="113"/>
          <ac:spMkLst>
            <pc:docMk/>
            <pc:sldMk cId="1393467479" sldId="1442"/>
            <ac:spMk id="3" creationId="{09FF28E3-B760-5311-2166-8F57F000A044}"/>
          </ac:spMkLst>
        </pc:spChg>
        <pc:spChg chg="add mod">
          <ac:chgData name="Stefania Morrone" userId="42e7ee80b1c20c70" providerId="LiveId" clId="{79813E15-B47E-41D8-BBF9-2ADC698CF87B}" dt="2024-11-24T19:21:33.892" v="963" actId="208"/>
          <ac:spMkLst>
            <pc:docMk/>
            <pc:sldMk cId="1393467479" sldId="1442"/>
            <ac:spMk id="5" creationId="{3C5A92C3-9C10-5105-B6C7-8C146B83B49A}"/>
          </ac:spMkLst>
        </pc:spChg>
        <pc:spChg chg="add mod">
          <ac:chgData name="Stefania Morrone" userId="42e7ee80b1c20c70" providerId="LiveId" clId="{79813E15-B47E-41D8-BBF9-2ADC698CF87B}" dt="2024-11-24T19:21:47.189" v="966" actId="14100"/>
          <ac:spMkLst>
            <pc:docMk/>
            <pc:sldMk cId="1393467479" sldId="1442"/>
            <ac:spMk id="7" creationId="{D40AB0F9-9FAE-37D0-4BFF-13688D8B13F8}"/>
          </ac:spMkLst>
        </pc:spChg>
        <pc:picChg chg="mod">
          <ac:chgData name="Stefania Morrone" userId="42e7ee80b1c20c70" providerId="LiveId" clId="{79813E15-B47E-41D8-BBF9-2ADC698CF87B}" dt="2024-11-24T19:21:07.111" v="960" actId="14100"/>
          <ac:picMkLst>
            <pc:docMk/>
            <pc:sldMk cId="1393467479" sldId="1442"/>
            <ac:picMk id="6" creationId="{160ED263-4036-1E0A-F92E-8DA6B76D79DB}"/>
          </ac:picMkLst>
        </pc:picChg>
      </pc:sldChg>
      <pc:sldChg chg="addSp modSp mod">
        <pc:chgData name="Stefania Morrone" userId="42e7ee80b1c20c70" providerId="LiveId" clId="{79813E15-B47E-41D8-BBF9-2ADC698CF87B}" dt="2024-11-24T09:24:34.349" v="507" actId="6549"/>
        <pc:sldMkLst>
          <pc:docMk/>
          <pc:sldMk cId="1831598982" sldId="1445"/>
        </pc:sldMkLst>
        <pc:spChg chg="mod">
          <ac:chgData name="Stefania Morrone" userId="42e7ee80b1c20c70" providerId="LiveId" clId="{79813E15-B47E-41D8-BBF9-2ADC698CF87B}" dt="2024-11-24T09:21:28.251" v="492"/>
          <ac:spMkLst>
            <pc:docMk/>
            <pc:sldMk cId="1831598982" sldId="1445"/>
            <ac:spMk id="2" creationId="{B96AF083-3AFF-58AD-B468-B58FF59BCACB}"/>
          </ac:spMkLst>
        </pc:spChg>
        <pc:spChg chg="mod">
          <ac:chgData name="Stefania Morrone" userId="42e7ee80b1c20c70" providerId="LiveId" clId="{79813E15-B47E-41D8-BBF9-2ADC698CF87B}" dt="2024-11-24T09:24:34.349" v="507" actId="6549"/>
          <ac:spMkLst>
            <pc:docMk/>
            <pc:sldMk cId="1831598982" sldId="1445"/>
            <ac:spMk id="3" creationId="{68C73D5C-5EC9-5A16-13D1-7E389FE33131}"/>
          </ac:spMkLst>
        </pc:spChg>
        <pc:picChg chg="add mod">
          <ac:chgData name="Stefania Morrone" userId="42e7ee80b1c20c70" providerId="LiveId" clId="{79813E15-B47E-41D8-BBF9-2ADC698CF87B}" dt="2024-11-24T09:04:59.630" v="275" actId="1076"/>
          <ac:picMkLst>
            <pc:docMk/>
            <pc:sldMk cId="1831598982" sldId="1445"/>
            <ac:picMk id="6" creationId="{06136782-0E97-9FAF-5EE8-1BB5F82E1F61}"/>
          </ac:picMkLst>
        </pc:picChg>
      </pc:sldChg>
      <pc:sldChg chg="modSp mod">
        <pc:chgData name="Stefania Morrone" userId="42e7ee80b1c20c70" providerId="LiveId" clId="{79813E15-B47E-41D8-BBF9-2ADC698CF87B}" dt="2024-11-24T19:23:43.776" v="1001" actId="20577"/>
        <pc:sldMkLst>
          <pc:docMk/>
          <pc:sldMk cId="2810684918" sldId="1446"/>
        </pc:sldMkLst>
        <pc:spChg chg="mod">
          <ac:chgData name="Stefania Morrone" userId="42e7ee80b1c20c70" providerId="LiveId" clId="{79813E15-B47E-41D8-BBF9-2ADC698CF87B}" dt="2024-11-24T19:22:31.922" v="984" actId="20577"/>
          <ac:spMkLst>
            <pc:docMk/>
            <pc:sldMk cId="2810684918" sldId="1446"/>
            <ac:spMk id="2" creationId="{113C0236-09E3-F094-C30A-6E177F66784E}"/>
          </ac:spMkLst>
        </pc:spChg>
        <pc:spChg chg="mod">
          <ac:chgData name="Stefania Morrone" userId="42e7ee80b1c20c70" providerId="LiveId" clId="{79813E15-B47E-41D8-BBF9-2ADC698CF87B}" dt="2024-11-24T19:23:43.776" v="1001" actId="20577"/>
          <ac:spMkLst>
            <pc:docMk/>
            <pc:sldMk cId="2810684918" sldId="1446"/>
            <ac:spMk id="3" creationId="{85329A3F-7561-9D0F-4BC8-0CC3D158339B}"/>
          </ac:spMkLst>
        </pc:spChg>
      </pc:sldChg>
      <pc:sldChg chg="modSp mod">
        <pc:chgData name="Stefania Morrone" userId="42e7ee80b1c20c70" providerId="LiveId" clId="{79813E15-B47E-41D8-BBF9-2ADC698CF87B}" dt="2024-11-24T20:24:08.365" v="1354" actId="113"/>
        <pc:sldMkLst>
          <pc:docMk/>
          <pc:sldMk cId="4028068744" sldId="1450"/>
        </pc:sldMkLst>
        <pc:spChg chg="mod">
          <ac:chgData name="Stefania Morrone" userId="42e7ee80b1c20c70" providerId="LiveId" clId="{79813E15-B47E-41D8-BBF9-2ADC698CF87B}" dt="2024-11-24T20:24:08.365" v="1354" actId="113"/>
          <ac:spMkLst>
            <pc:docMk/>
            <pc:sldMk cId="4028068744" sldId="1450"/>
            <ac:spMk id="9" creationId="{284E3DFB-997F-CD92-3BE9-7F5AB869A2C8}"/>
          </ac:spMkLst>
        </pc:spChg>
      </pc:sldChg>
      <pc:sldChg chg="modSp modAnim">
        <pc:chgData name="Stefania Morrone" userId="42e7ee80b1c20c70" providerId="LiveId" clId="{79813E15-B47E-41D8-BBF9-2ADC698CF87B}" dt="2024-11-24T20:28:58.682" v="1406" actId="6549"/>
        <pc:sldMkLst>
          <pc:docMk/>
          <pc:sldMk cId="909441158" sldId="1451"/>
        </pc:sldMkLst>
        <pc:spChg chg="mod">
          <ac:chgData name="Stefania Morrone" userId="42e7ee80b1c20c70" providerId="LiveId" clId="{79813E15-B47E-41D8-BBF9-2ADC698CF87B}" dt="2024-11-24T20:27:32.208" v="1378" actId="20577"/>
          <ac:spMkLst>
            <pc:docMk/>
            <pc:sldMk cId="909441158" sldId="1451"/>
            <ac:spMk id="16" creationId="{17EA74B0-4749-F0BA-C312-E8A230597498}"/>
          </ac:spMkLst>
        </pc:spChg>
        <pc:spChg chg="mod">
          <ac:chgData name="Stefania Morrone" userId="42e7ee80b1c20c70" providerId="LiveId" clId="{79813E15-B47E-41D8-BBF9-2ADC698CF87B}" dt="2024-11-24T20:28:58.682" v="1406" actId="6549"/>
          <ac:spMkLst>
            <pc:docMk/>
            <pc:sldMk cId="909441158" sldId="1451"/>
            <ac:spMk id="19" creationId="{2F3C1A16-61D3-44CD-07C6-1FF6849F1841}"/>
          </ac:spMkLst>
        </pc:spChg>
      </pc:sldChg>
      <pc:sldChg chg="modSp mod">
        <pc:chgData name="Stefania Morrone" userId="42e7ee80b1c20c70" providerId="LiveId" clId="{79813E15-B47E-41D8-BBF9-2ADC698CF87B}" dt="2024-11-24T20:41:18.962" v="1422" actId="208"/>
        <pc:sldMkLst>
          <pc:docMk/>
          <pc:sldMk cId="3171501417" sldId="1453"/>
        </pc:sldMkLst>
        <pc:spChg chg="mod">
          <ac:chgData name="Stefania Morrone" userId="42e7ee80b1c20c70" providerId="LiveId" clId="{79813E15-B47E-41D8-BBF9-2ADC698CF87B}" dt="2024-11-24T20:41:18.962" v="1422" actId="208"/>
          <ac:spMkLst>
            <pc:docMk/>
            <pc:sldMk cId="3171501417" sldId="1453"/>
            <ac:spMk id="3" creationId="{A011F894-C776-BE6C-277D-420B1A5641F3}"/>
          </ac:spMkLst>
        </pc:spChg>
        <pc:spChg chg="mod">
          <ac:chgData name="Stefania Morrone" userId="42e7ee80b1c20c70" providerId="LiveId" clId="{79813E15-B47E-41D8-BBF9-2ADC698CF87B}" dt="2024-11-24T20:41:18.962" v="1422" actId="208"/>
          <ac:spMkLst>
            <pc:docMk/>
            <pc:sldMk cId="3171501417" sldId="1453"/>
            <ac:spMk id="6" creationId="{371862D2-B0E4-527C-A210-CA048266CA41}"/>
          </ac:spMkLst>
        </pc:spChg>
      </pc:sldChg>
      <pc:sldChg chg="modSp mod">
        <pc:chgData name="Stefania Morrone" userId="42e7ee80b1c20c70" providerId="LiveId" clId="{79813E15-B47E-41D8-BBF9-2ADC698CF87B}" dt="2024-11-24T21:05:44.816" v="1462" actId="20577"/>
        <pc:sldMkLst>
          <pc:docMk/>
          <pc:sldMk cId="277730600" sldId="1461"/>
        </pc:sldMkLst>
        <pc:spChg chg="mod">
          <ac:chgData name="Stefania Morrone" userId="42e7ee80b1c20c70" providerId="LiveId" clId="{79813E15-B47E-41D8-BBF9-2ADC698CF87B}" dt="2024-11-24T21:05:44.816" v="1462" actId="20577"/>
          <ac:spMkLst>
            <pc:docMk/>
            <pc:sldMk cId="277730600" sldId="1461"/>
            <ac:spMk id="3" creationId="{A5EEFBD7-1986-B3E1-F13A-AFBB99C97579}"/>
          </ac:spMkLst>
        </pc:spChg>
      </pc:sldChg>
      <pc:sldChg chg="modSp mod">
        <pc:chgData name="Stefania Morrone" userId="42e7ee80b1c20c70" providerId="LiveId" clId="{79813E15-B47E-41D8-BBF9-2ADC698CF87B}" dt="2024-11-24T21:49:05.289" v="1694" actId="20577"/>
        <pc:sldMkLst>
          <pc:docMk/>
          <pc:sldMk cId="814627281" sldId="1467"/>
        </pc:sldMkLst>
        <pc:spChg chg="mod">
          <ac:chgData name="Stefania Morrone" userId="42e7ee80b1c20c70" providerId="LiveId" clId="{79813E15-B47E-41D8-BBF9-2ADC698CF87B}" dt="2024-11-24T21:49:05.289" v="1694" actId="20577"/>
          <ac:spMkLst>
            <pc:docMk/>
            <pc:sldMk cId="814627281" sldId="1467"/>
            <ac:spMk id="3" creationId="{4CF57032-8885-BC5A-2CA9-D68BBCB95969}"/>
          </ac:spMkLst>
        </pc:spChg>
      </pc:sldChg>
      <pc:sldChg chg="modSp mod ord">
        <pc:chgData name="Stefania Morrone" userId="42e7ee80b1c20c70" providerId="LiveId" clId="{79813E15-B47E-41D8-BBF9-2ADC698CF87B}" dt="2024-11-24T22:04:18.530" v="1743" actId="20577"/>
        <pc:sldMkLst>
          <pc:docMk/>
          <pc:sldMk cId="2798617815" sldId="1468"/>
        </pc:sldMkLst>
        <pc:spChg chg="mod">
          <ac:chgData name="Stefania Morrone" userId="42e7ee80b1c20c70" providerId="LiveId" clId="{79813E15-B47E-41D8-BBF9-2ADC698CF87B}" dt="2024-11-24T22:04:18.530" v="1743" actId="20577"/>
          <ac:spMkLst>
            <pc:docMk/>
            <pc:sldMk cId="2798617815" sldId="1468"/>
            <ac:spMk id="3" creationId="{AE8405AC-C9A1-82A6-9D06-5B8098C90942}"/>
          </ac:spMkLst>
        </pc:spChg>
      </pc:sldChg>
      <pc:sldChg chg="modSp mod">
        <pc:chgData name="Stefania Morrone" userId="42e7ee80b1c20c70" providerId="LiveId" clId="{79813E15-B47E-41D8-BBF9-2ADC698CF87B}" dt="2024-11-24T10:02:57.440" v="735" actId="1076"/>
        <pc:sldMkLst>
          <pc:docMk/>
          <pc:sldMk cId="2043758568" sldId="1471"/>
        </pc:sldMkLst>
        <pc:spChg chg="mod">
          <ac:chgData name="Stefania Morrone" userId="42e7ee80b1c20c70" providerId="LiveId" clId="{79813E15-B47E-41D8-BBF9-2ADC698CF87B}" dt="2024-11-24T10:02:57.440" v="735" actId="1076"/>
          <ac:spMkLst>
            <pc:docMk/>
            <pc:sldMk cId="2043758568" sldId="1471"/>
            <ac:spMk id="2" creationId="{3D196456-0ABA-78A9-B19C-83DF93AD0305}"/>
          </ac:spMkLst>
        </pc:spChg>
        <pc:spChg chg="mod">
          <ac:chgData name="Stefania Morrone" userId="42e7ee80b1c20c70" providerId="LiveId" clId="{79813E15-B47E-41D8-BBF9-2ADC698CF87B}" dt="2024-11-24T09:47:26.263" v="656" actId="20577"/>
          <ac:spMkLst>
            <pc:docMk/>
            <pc:sldMk cId="2043758568" sldId="1471"/>
            <ac:spMk id="3" creationId="{567F1F97-66F6-B233-F07D-E3029074BAB5}"/>
          </ac:spMkLst>
        </pc:spChg>
      </pc:sldChg>
      <pc:sldChg chg="ord">
        <pc:chgData name="Stefania Morrone" userId="42e7ee80b1c20c70" providerId="LiveId" clId="{79813E15-B47E-41D8-BBF9-2ADC698CF87B}" dt="2024-11-24T08:09:39.267" v="28"/>
        <pc:sldMkLst>
          <pc:docMk/>
          <pc:sldMk cId="2784959911" sldId="1473"/>
        </pc:sldMkLst>
      </pc:sldChg>
      <pc:sldChg chg="modSp mod">
        <pc:chgData name="Stefania Morrone" userId="42e7ee80b1c20c70" providerId="LiveId" clId="{79813E15-B47E-41D8-BBF9-2ADC698CF87B}" dt="2024-11-24T20:21:01.161" v="1332" actId="20577"/>
        <pc:sldMkLst>
          <pc:docMk/>
          <pc:sldMk cId="3358536675" sldId="1474"/>
        </pc:sldMkLst>
        <pc:spChg chg="mod">
          <ac:chgData name="Stefania Morrone" userId="42e7ee80b1c20c70" providerId="LiveId" clId="{79813E15-B47E-41D8-BBF9-2ADC698CF87B}" dt="2024-11-24T20:21:01.161" v="1332" actId="20577"/>
          <ac:spMkLst>
            <pc:docMk/>
            <pc:sldMk cId="3358536675" sldId="1474"/>
            <ac:spMk id="7" creationId="{D8E592BC-FD25-114D-A6B9-B13D4E4235EB}"/>
          </ac:spMkLst>
        </pc:spChg>
      </pc:sldChg>
      <pc:sldChg chg="addSp delSp modSp del mod ord">
        <pc:chgData name="Stefania Morrone" userId="42e7ee80b1c20c70" providerId="LiveId" clId="{79813E15-B47E-41D8-BBF9-2ADC698CF87B}" dt="2024-11-24T08:41:04.832" v="155" actId="47"/>
        <pc:sldMkLst>
          <pc:docMk/>
          <pc:sldMk cId="1575933973" sldId="3795"/>
        </pc:sldMkLst>
        <pc:spChg chg="del">
          <ac:chgData name="Stefania Morrone" userId="42e7ee80b1c20c70" providerId="LiveId" clId="{79813E15-B47E-41D8-BBF9-2ADC698CF87B}" dt="2024-11-24T08:11:41.332" v="45" actId="478"/>
          <ac:spMkLst>
            <pc:docMk/>
            <pc:sldMk cId="1575933973" sldId="3795"/>
            <ac:spMk id="2" creationId="{17432B4A-9B00-BD5F-E4A1-CC143E931D3C}"/>
          </ac:spMkLst>
        </pc:spChg>
        <pc:spChg chg="add del mod">
          <ac:chgData name="Stefania Morrone" userId="42e7ee80b1c20c70" providerId="LiveId" clId="{79813E15-B47E-41D8-BBF9-2ADC698CF87B}" dt="2024-11-24T08:11:44.273" v="46" actId="478"/>
          <ac:spMkLst>
            <pc:docMk/>
            <pc:sldMk cId="1575933973" sldId="3795"/>
            <ac:spMk id="5" creationId="{11CD08B9-17E2-C3DE-C695-C083AFD0926E}"/>
          </ac:spMkLst>
        </pc:spChg>
        <pc:grpChg chg="mod">
          <ac:chgData name="Stefania Morrone" userId="42e7ee80b1c20c70" providerId="LiveId" clId="{79813E15-B47E-41D8-BBF9-2ADC698CF87B}" dt="2024-11-24T08:12:55.301" v="53" actId="1076"/>
          <ac:grpSpMkLst>
            <pc:docMk/>
            <pc:sldMk cId="1575933973" sldId="3795"/>
            <ac:grpSpMk id="33" creationId="{1C95B525-319E-6232-A2B9-1EE0352216CC}"/>
          </ac:grpSpMkLst>
        </pc:grpChg>
        <pc:picChg chg="mod">
          <ac:chgData name="Stefania Morrone" userId="42e7ee80b1c20c70" providerId="LiveId" clId="{79813E15-B47E-41D8-BBF9-2ADC698CF87B}" dt="2024-11-24T08:12:40.898" v="50" actId="1076"/>
          <ac:picMkLst>
            <pc:docMk/>
            <pc:sldMk cId="1575933973" sldId="3795"/>
            <ac:picMk id="20" creationId="{08D7D178-27EE-A4A5-C2B0-B85CB195DDB7}"/>
          </ac:picMkLst>
        </pc:picChg>
        <pc:picChg chg="mod">
          <ac:chgData name="Stefania Morrone" userId="42e7ee80b1c20c70" providerId="LiveId" clId="{79813E15-B47E-41D8-BBF9-2ADC698CF87B}" dt="2024-11-24T08:12:43.067" v="51" actId="1076"/>
          <ac:picMkLst>
            <pc:docMk/>
            <pc:sldMk cId="1575933973" sldId="3795"/>
            <ac:picMk id="22" creationId="{1711C1D7-C017-1A19-963B-27BE4DC4CC9F}"/>
          </ac:picMkLst>
        </pc:picChg>
        <pc:picChg chg="mod">
          <ac:chgData name="Stefania Morrone" userId="42e7ee80b1c20c70" providerId="LiveId" clId="{79813E15-B47E-41D8-BBF9-2ADC698CF87B}" dt="2024-11-24T08:12:32.875" v="47" actId="14100"/>
          <ac:picMkLst>
            <pc:docMk/>
            <pc:sldMk cId="1575933973" sldId="3795"/>
            <ac:picMk id="24" creationId="{FA1BA115-6056-AC3F-3B80-BD13D2E4252D}"/>
          </ac:picMkLst>
        </pc:picChg>
        <pc:picChg chg="mod">
          <ac:chgData name="Stefania Morrone" userId="42e7ee80b1c20c70" providerId="LiveId" clId="{79813E15-B47E-41D8-BBF9-2ADC698CF87B}" dt="2024-11-24T08:12:50.275" v="52" actId="14100"/>
          <ac:picMkLst>
            <pc:docMk/>
            <pc:sldMk cId="1575933973" sldId="3795"/>
            <ac:picMk id="26" creationId="{F7D6AF65-1121-4D7D-D266-A8A451ED3D01}"/>
          </ac:picMkLst>
        </pc:picChg>
      </pc:sldChg>
      <pc:sldChg chg="addSp modSp mod modAnim">
        <pc:chgData name="Stefania Morrone" userId="42e7ee80b1c20c70" providerId="LiveId" clId="{79813E15-B47E-41D8-BBF9-2ADC698CF87B}" dt="2024-11-24T19:35:33.122" v="1085" actId="1076"/>
        <pc:sldMkLst>
          <pc:docMk/>
          <pc:sldMk cId="2324787502" sldId="3796"/>
        </pc:sldMkLst>
        <pc:spChg chg="add mod">
          <ac:chgData name="Stefania Morrone" userId="42e7ee80b1c20c70" providerId="LiveId" clId="{79813E15-B47E-41D8-BBF9-2ADC698CF87B}" dt="2024-11-24T19:35:33.122" v="1085" actId="1076"/>
          <ac:spMkLst>
            <pc:docMk/>
            <pc:sldMk cId="2324787502" sldId="3796"/>
            <ac:spMk id="2" creationId="{76F4D1C3-B67A-4D12-F833-2212480BE65B}"/>
          </ac:spMkLst>
        </pc:spChg>
        <pc:spChg chg="mod">
          <ac:chgData name="Stefania Morrone" userId="42e7ee80b1c20c70" providerId="LiveId" clId="{79813E15-B47E-41D8-BBF9-2ADC698CF87B}" dt="2024-11-24T19:34:23.164" v="1041" actId="27636"/>
          <ac:spMkLst>
            <pc:docMk/>
            <pc:sldMk cId="2324787502" sldId="3796"/>
            <ac:spMk id="4" creationId="{AE1E294B-E471-527B-9488-88D35A951526}"/>
          </ac:spMkLst>
        </pc:spChg>
        <pc:spChg chg="mod">
          <ac:chgData name="Stefania Morrone" userId="42e7ee80b1c20c70" providerId="LiveId" clId="{79813E15-B47E-41D8-BBF9-2ADC698CF87B}" dt="2024-11-24T09:56:49.913" v="717" actId="1076"/>
          <ac:spMkLst>
            <pc:docMk/>
            <pc:sldMk cId="2324787502" sldId="3796"/>
            <ac:spMk id="5" creationId="{31DBA5D4-F205-CA4C-59FE-1C1549FDF225}"/>
          </ac:spMkLst>
        </pc:spChg>
        <pc:spChg chg="mod">
          <ac:chgData name="Stefania Morrone" userId="42e7ee80b1c20c70" providerId="LiveId" clId="{79813E15-B47E-41D8-BBF9-2ADC698CF87B}" dt="2024-11-24T09:55:23.146" v="708" actId="1076"/>
          <ac:spMkLst>
            <pc:docMk/>
            <pc:sldMk cId="2324787502" sldId="3796"/>
            <ac:spMk id="6" creationId="{EBECD8BF-8943-F5A3-2F98-581F58DF9828}"/>
          </ac:spMkLst>
        </pc:spChg>
        <pc:spChg chg="mod">
          <ac:chgData name="Stefania Morrone" userId="42e7ee80b1c20c70" providerId="LiveId" clId="{79813E15-B47E-41D8-BBF9-2ADC698CF87B}" dt="2024-11-24T09:56:01.425" v="714" actId="1076"/>
          <ac:spMkLst>
            <pc:docMk/>
            <pc:sldMk cId="2324787502" sldId="3796"/>
            <ac:spMk id="8" creationId="{7308215F-8830-B176-7772-5C470E6FB868}"/>
          </ac:spMkLst>
        </pc:spChg>
        <pc:picChg chg="mod">
          <ac:chgData name="Stefania Morrone" userId="42e7ee80b1c20c70" providerId="LiveId" clId="{79813E15-B47E-41D8-BBF9-2ADC698CF87B}" dt="2024-11-24T09:57:00.478" v="725" actId="1037"/>
          <ac:picMkLst>
            <pc:docMk/>
            <pc:sldMk cId="2324787502" sldId="3796"/>
            <ac:picMk id="7" creationId="{B4B75393-A1B4-B301-F19A-C539E353D975}"/>
          </ac:picMkLst>
        </pc:picChg>
        <pc:picChg chg="mod">
          <ac:chgData name="Stefania Morrone" userId="42e7ee80b1c20c70" providerId="LiveId" clId="{79813E15-B47E-41D8-BBF9-2ADC698CF87B}" dt="2024-11-24T09:56:31.285" v="715" actId="2085"/>
          <ac:picMkLst>
            <pc:docMk/>
            <pc:sldMk cId="2324787502" sldId="3796"/>
            <ac:picMk id="10" creationId="{BC520C00-10E4-0021-9193-7CDE74A44820}"/>
          </ac:picMkLst>
        </pc:picChg>
        <pc:cxnChg chg="add mod">
          <ac:chgData name="Stefania Morrone" userId="42e7ee80b1c20c70" providerId="LiveId" clId="{79813E15-B47E-41D8-BBF9-2ADC698CF87B}" dt="2024-11-24T19:35:33.122" v="1085" actId="1076"/>
          <ac:cxnSpMkLst>
            <pc:docMk/>
            <pc:sldMk cId="2324787502" sldId="3796"/>
            <ac:cxnSpMk id="9" creationId="{A0F35D79-F45E-8D56-E425-AA8DFFA7A972}"/>
          </ac:cxnSpMkLst>
        </pc:cxnChg>
      </pc:sldChg>
      <pc:sldChg chg="modSp del mod ord">
        <pc:chgData name="Stefania Morrone" userId="42e7ee80b1c20c70" providerId="LiveId" clId="{79813E15-B47E-41D8-BBF9-2ADC698CF87B}" dt="2024-11-24T08:43:30.270" v="168" actId="47"/>
        <pc:sldMkLst>
          <pc:docMk/>
          <pc:sldMk cId="705837723" sldId="3801"/>
        </pc:sldMkLst>
        <pc:picChg chg="mod">
          <ac:chgData name="Stefania Morrone" userId="42e7ee80b1c20c70" providerId="LiveId" clId="{79813E15-B47E-41D8-BBF9-2ADC698CF87B}" dt="2024-11-24T08:30:48.450" v="95" actId="14100"/>
          <ac:picMkLst>
            <pc:docMk/>
            <pc:sldMk cId="705837723" sldId="3801"/>
            <ac:picMk id="5" creationId="{05209BC7-400B-F96B-DFB9-394909592E58}"/>
          </ac:picMkLst>
        </pc:picChg>
      </pc:sldChg>
      <pc:sldChg chg="modSp mod">
        <pc:chgData name="Stefania Morrone" userId="42e7ee80b1c20c70" providerId="LiveId" clId="{79813E15-B47E-41D8-BBF9-2ADC698CF87B}" dt="2024-11-24T09:48:35.442" v="663" actId="20577"/>
        <pc:sldMkLst>
          <pc:docMk/>
          <pc:sldMk cId="548007725" sldId="3803"/>
        </pc:sldMkLst>
        <pc:spChg chg="mod">
          <ac:chgData name="Stefania Morrone" userId="42e7ee80b1c20c70" providerId="LiveId" clId="{79813E15-B47E-41D8-BBF9-2ADC698CF87B}" dt="2024-11-24T09:48:35.442" v="663" actId="20577"/>
          <ac:spMkLst>
            <pc:docMk/>
            <pc:sldMk cId="548007725" sldId="3803"/>
            <ac:spMk id="6" creationId="{5B486B91-59AC-5A3A-5814-6BC2C9E3991D}"/>
          </ac:spMkLst>
        </pc:spChg>
        <pc:spChg chg="mod">
          <ac:chgData name="Stefania Morrone" userId="42e7ee80b1c20c70" providerId="LiveId" clId="{79813E15-B47E-41D8-BBF9-2ADC698CF87B}" dt="2024-11-24T09:48:11.667" v="662" actId="14100"/>
          <ac:spMkLst>
            <pc:docMk/>
            <pc:sldMk cId="548007725" sldId="3803"/>
            <ac:spMk id="7" creationId="{009E77B0-9FEA-42EC-2E86-622497B31195}"/>
          </ac:spMkLst>
        </pc:spChg>
      </pc:sldChg>
      <pc:sldChg chg="modSp mod">
        <pc:chgData name="Stefania Morrone" userId="42e7ee80b1c20c70" providerId="LiveId" clId="{79813E15-B47E-41D8-BBF9-2ADC698CF87B}" dt="2024-11-24T20:00:23.926" v="1255" actId="20577"/>
        <pc:sldMkLst>
          <pc:docMk/>
          <pc:sldMk cId="3264898174" sldId="3804"/>
        </pc:sldMkLst>
        <pc:spChg chg="mod">
          <ac:chgData name="Stefania Morrone" userId="42e7ee80b1c20c70" providerId="LiveId" clId="{79813E15-B47E-41D8-BBF9-2ADC698CF87B}" dt="2024-11-24T20:00:23.926" v="1255" actId="20577"/>
          <ac:spMkLst>
            <pc:docMk/>
            <pc:sldMk cId="3264898174" sldId="3804"/>
            <ac:spMk id="5" creationId="{D81F91C9-612F-8C3E-DF4B-FEAD9C5D8B24}"/>
          </ac:spMkLst>
        </pc:spChg>
      </pc:sldChg>
      <pc:sldChg chg="modSp mod">
        <pc:chgData name="Stefania Morrone" userId="42e7ee80b1c20c70" providerId="LiveId" clId="{79813E15-B47E-41D8-BBF9-2ADC698CF87B}" dt="2024-11-24T20:20:52.053" v="1331" actId="20577"/>
        <pc:sldMkLst>
          <pc:docMk/>
          <pc:sldMk cId="3208629543" sldId="3806"/>
        </pc:sldMkLst>
        <pc:spChg chg="mod">
          <ac:chgData name="Stefania Morrone" userId="42e7ee80b1c20c70" providerId="LiveId" clId="{79813E15-B47E-41D8-BBF9-2ADC698CF87B}" dt="2024-11-24T20:20:52.053" v="1331" actId="20577"/>
          <ac:spMkLst>
            <pc:docMk/>
            <pc:sldMk cId="3208629543" sldId="3806"/>
            <ac:spMk id="7" creationId="{CACE33E0-AE82-3C4F-57C1-A2D9EFC6130E}"/>
          </ac:spMkLst>
        </pc:spChg>
      </pc:sldChg>
      <pc:sldChg chg="modSp mod">
        <pc:chgData name="Stefania Morrone" userId="42e7ee80b1c20c70" providerId="LiveId" clId="{79813E15-B47E-41D8-BBF9-2ADC698CF87B}" dt="2024-11-24T09:42:54.974" v="635" actId="403"/>
        <pc:sldMkLst>
          <pc:docMk/>
          <pc:sldMk cId="1288025842" sldId="3808"/>
        </pc:sldMkLst>
        <pc:spChg chg="mod">
          <ac:chgData name="Stefania Morrone" userId="42e7ee80b1c20c70" providerId="LiveId" clId="{79813E15-B47E-41D8-BBF9-2ADC698CF87B}" dt="2024-11-24T09:42:54.974" v="635" actId="403"/>
          <ac:spMkLst>
            <pc:docMk/>
            <pc:sldMk cId="1288025842" sldId="3808"/>
            <ac:spMk id="4" creationId="{7921959D-3432-8903-4BDD-A4926F8F272B}"/>
          </ac:spMkLst>
        </pc:spChg>
        <pc:spChg chg="mod">
          <ac:chgData name="Stefania Morrone" userId="42e7ee80b1c20c70" providerId="LiveId" clId="{79813E15-B47E-41D8-BBF9-2ADC698CF87B}" dt="2024-11-24T09:40:24.075" v="627" actId="20577"/>
          <ac:spMkLst>
            <pc:docMk/>
            <pc:sldMk cId="1288025842" sldId="3808"/>
            <ac:spMk id="7" creationId="{6D87D8E5-5F08-A53C-EE72-5C3D4651A86C}"/>
          </ac:spMkLst>
        </pc:spChg>
      </pc:sldChg>
      <pc:sldChg chg="addSp delSp modSp add del mod">
        <pc:chgData name="Stefania Morrone" userId="42e7ee80b1c20c70" providerId="LiveId" clId="{79813E15-B47E-41D8-BBF9-2ADC698CF87B}" dt="2024-11-24T08:40:58.736" v="154" actId="47"/>
        <pc:sldMkLst>
          <pc:docMk/>
          <pc:sldMk cId="2756463737" sldId="3810"/>
        </pc:sldMkLst>
        <pc:spChg chg="add mod">
          <ac:chgData name="Stefania Morrone" userId="42e7ee80b1c20c70" providerId="LiveId" clId="{79813E15-B47E-41D8-BBF9-2ADC698CF87B}" dt="2024-11-24T08:38:36.293" v="148" actId="20577"/>
          <ac:spMkLst>
            <pc:docMk/>
            <pc:sldMk cId="2756463737" sldId="3810"/>
            <ac:spMk id="6" creationId="{F1B1A283-47F1-56D1-929D-2D3FB4A7145B}"/>
          </ac:spMkLst>
        </pc:spChg>
        <pc:spChg chg="add mod">
          <ac:chgData name="Stefania Morrone" userId="42e7ee80b1c20c70" providerId="LiveId" clId="{79813E15-B47E-41D8-BBF9-2ADC698CF87B}" dt="2024-11-24T08:40:24.033" v="150" actId="1076"/>
          <ac:spMkLst>
            <pc:docMk/>
            <pc:sldMk cId="2756463737" sldId="3810"/>
            <ac:spMk id="7" creationId="{945A7C26-B4C4-58A2-EF85-922A433FA869}"/>
          </ac:spMkLst>
        </pc:spChg>
        <pc:spChg chg="del mod topLvl">
          <ac:chgData name="Stefania Morrone" userId="42e7ee80b1c20c70" providerId="LiveId" clId="{79813E15-B47E-41D8-BBF9-2ADC698CF87B}" dt="2024-11-24T08:33:38.178" v="113" actId="478"/>
          <ac:spMkLst>
            <pc:docMk/>
            <pc:sldMk cId="2756463737" sldId="3810"/>
            <ac:spMk id="15" creationId="{D3E74FC2-A2BE-D04A-DAE7-A28BA6A63C9E}"/>
          </ac:spMkLst>
        </pc:spChg>
        <pc:spChg chg="del mod">
          <ac:chgData name="Stefania Morrone" userId="42e7ee80b1c20c70" providerId="LiveId" clId="{79813E15-B47E-41D8-BBF9-2ADC698CF87B}" dt="2024-11-24T08:37:29.630" v="137" actId="478"/>
          <ac:spMkLst>
            <pc:docMk/>
            <pc:sldMk cId="2756463737" sldId="3810"/>
            <ac:spMk id="34" creationId="{79547854-28B9-1D14-3983-0A51E6F006F6}"/>
          </ac:spMkLst>
        </pc:spChg>
        <pc:spChg chg="del mod">
          <ac:chgData name="Stefania Morrone" userId="42e7ee80b1c20c70" providerId="LiveId" clId="{79813E15-B47E-41D8-BBF9-2ADC698CF87B}" dt="2024-11-24T08:33:41.950" v="115" actId="478"/>
          <ac:spMkLst>
            <pc:docMk/>
            <pc:sldMk cId="2756463737" sldId="3810"/>
            <ac:spMk id="37" creationId="{462EE2E6-C7E3-F295-21B2-DF44836573F7}"/>
          </ac:spMkLst>
        </pc:spChg>
        <pc:grpChg chg="del mod">
          <ac:chgData name="Stefania Morrone" userId="42e7ee80b1c20c70" providerId="LiveId" clId="{79813E15-B47E-41D8-BBF9-2ADC698CF87B}" dt="2024-11-24T08:33:38.178" v="113" actId="478"/>
          <ac:grpSpMkLst>
            <pc:docMk/>
            <pc:sldMk cId="2756463737" sldId="3810"/>
            <ac:grpSpMk id="16" creationId="{644E1D1B-A9D1-FBF3-4055-16EA3BB19295}"/>
          </ac:grpSpMkLst>
        </pc:grpChg>
        <pc:grpChg chg="del">
          <ac:chgData name="Stefania Morrone" userId="42e7ee80b1c20c70" providerId="LiveId" clId="{79813E15-B47E-41D8-BBF9-2ADC698CF87B}" dt="2024-11-24T08:17:30.899" v="66" actId="478"/>
          <ac:grpSpMkLst>
            <pc:docMk/>
            <pc:sldMk cId="2756463737" sldId="3810"/>
            <ac:grpSpMk id="33" creationId="{4389FFB6-3560-846F-9E6D-A5FE47D258A1}"/>
          </ac:grpSpMkLst>
        </pc:grpChg>
        <pc:picChg chg="add del mod">
          <ac:chgData name="Stefania Morrone" userId="42e7ee80b1c20c70" providerId="LiveId" clId="{79813E15-B47E-41D8-BBF9-2ADC698CF87B}" dt="2024-11-24T08:37:50.477" v="140" actId="478"/>
          <ac:picMkLst>
            <pc:docMk/>
            <pc:sldMk cId="2756463737" sldId="3810"/>
            <ac:picMk id="4" creationId="{E6899206-EDD9-ECDD-E5B8-0CA0EED710F4}"/>
          </ac:picMkLst>
        </pc:picChg>
        <pc:picChg chg="del mod topLvl">
          <ac:chgData name="Stefania Morrone" userId="42e7ee80b1c20c70" providerId="LiveId" clId="{79813E15-B47E-41D8-BBF9-2ADC698CF87B}" dt="2024-11-24T08:33:39.413" v="114" actId="478"/>
          <ac:picMkLst>
            <pc:docMk/>
            <pc:sldMk cId="2756463737" sldId="3810"/>
            <ac:picMk id="14" creationId="{F03E8E1A-89CF-0DFE-A776-4FC11DCC2218}"/>
          </ac:picMkLst>
        </pc:picChg>
      </pc:sldChg>
      <pc:sldChg chg="addSp delSp modSp add mod">
        <pc:chgData name="Stefania Morrone" userId="42e7ee80b1c20c70" providerId="LiveId" clId="{79813E15-B47E-41D8-BBF9-2ADC698CF87B}" dt="2024-11-24T19:04:37.439" v="831" actId="1076"/>
        <pc:sldMkLst>
          <pc:docMk/>
          <pc:sldMk cId="1080158359" sldId="3811"/>
        </pc:sldMkLst>
        <pc:spChg chg="add mod">
          <ac:chgData name="Stefania Morrone" userId="42e7ee80b1c20c70" providerId="LiveId" clId="{79813E15-B47E-41D8-BBF9-2ADC698CF87B}" dt="2024-11-24T18:55:01.775" v="750" actId="208"/>
          <ac:spMkLst>
            <pc:docMk/>
            <pc:sldMk cId="1080158359" sldId="3811"/>
            <ac:spMk id="2" creationId="{5EF3399C-BC0F-00CF-933D-270106DB83BC}"/>
          </ac:spMkLst>
        </pc:spChg>
        <pc:spChg chg="add mod">
          <ac:chgData name="Stefania Morrone" userId="42e7ee80b1c20c70" providerId="LiveId" clId="{79813E15-B47E-41D8-BBF9-2ADC698CF87B}" dt="2024-11-24T18:55:25.552" v="771" actId="404"/>
          <ac:spMkLst>
            <pc:docMk/>
            <pc:sldMk cId="1080158359" sldId="3811"/>
            <ac:spMk id="5" creationId="{DE601EF5-2A59-C6DA-BC2E-548BBBA65400}"/>
          </ac:spMkLst>
        </pc:spChg>
        <pc:spChg chg="add mod">
          <ac:chgData name="Stefania Morrone" userId="42e7ee80b1c20c70" providerId="LiveId" clId="{79813E15-B47E-41D8-BBF9-2ADC698CF87B}" dt="2024-11-24T08:33:07.249" v="111" actId="255"/>
          <ac:spMkLst>
            <pc:docMk/>
            <pc:sldMk cId="1080158359" sldId="3811"/>
            <ac:spMk id="8" creationId="{17421872-177D-EC41-FC1A-7C115BB01BB5}"/>
          </ac:spMkLst>
        </pc:spChg>
        <pc:spChg chg="add mod">
          <ac:chgData name="Stefania Morrone" userId="42e7ee80b1c20c70" providerId="LiveId" clId="{79813E15-B47E-41D8-BBF9-2ADC698CF87B}" dt="2024-11-24T19:04:23.935" v="829" actId="14100"/>
          <ac:spMkLst>
            <pc:docMk/>
            <pc:sldMk cId="1080158359" sldId="3811"/>
            <ac:spMk id="9" creationId="{0AE0219B-9C1A-A69B-7B68-669EFE23DC1F}"/>
          </ac:spMkLst>
        </pc:spChg>
        <pc:spChg chg="add mod">
          <ac:chgData name="Stefania Morrone" userId="42e7ee80b1c20c70" providerId="LiveId" clId="{79813E15-B47E-41D8-BBF9-2ADC698CF87B}" dt="2024-11-24T19:04:37.439" v="831" actId="1076"/>
          <ac:spMkLst>
            <pc:docMk/>
            <pc:sldMk cId="1080158359" sldId="3811"/>
            <ac:spMk id="10" creationId="{BEE15772-61C8-F714-4A25-76F97CEBBD6C}"/>
          </ac:spMkLst>
        </pc:spChg>
        <pc:spChg chg="mod">
          <ac:chgData name="Stefania Morrone" userId="42e7ee80b1c20c70" providerId="LiveId" clId="{79813E15-B47E-41D8-BBF9-2ADC698CF87B}" dt="2024-11-24T08:52:37.124" v="183" actId="1582"/>
          <ac:spMkLst>
            <pc:docMk/>
            <pc:sldMk cId="1080158359" sldId="3811"/>
            <ac:spMk id="30" creationId="{DC6AACB5-EC72-6CA4-B6E7-65DFFB16AE60}"/>
          </ac:spMkLst>
        </pc:spChg>
        <pc:spChg chg="mod">
          <ac:chgData name="Stefania Morrone" userId="42e7ee80b1c20c70" providerId="LiveId" clId="{79813E15-B47E-41D8-BBF9-2ADC698CF87B}" dt="2024-11-24T08:30:26.804" v="92" actId="404"/>
          <ac:spMkLst>
            <pc:docMk/>
            <pc:sldMk cId="1080158359" sldId="3811"/>
            <ac:spMk id="32" creationId="{994AFD03-AD59-9850-4FF9-0B6A6C989C0C}"/>
          </ac:spMkLst>
        </pc:spChg>
        <pc:spChg chg="mod">
          <ac:chgData name="Stefania Morrone" userId="42e7ee80b1c20c70" providerId="LiveId" clId="{79813E15-B47E-41D8-BBF9-2ADC698CF87B}" dt="2024-11-24T18:59:26.288" v="826" actId="790"/>
          <ac:spMkLst>
            <pc:docMk/>
            <pc:sldMk cId="1080158359" sldId="3811"/>
            <ac:spMk id="34" creationId="{FF6C86D2-1E60-DC91-251F-37FAFFB0C725}"/>
          </ac:spMkLst>
        </pc:spChg>
        <pc:spChg chg="mod">
          <ac:chgData name="Stefania Morrone" userId="42e7ee80b1c20c70" providerId="LiveId" clId="{79813E15-B47E-41D8-BBF9-2ADC698CF87B}" dt="2024-11-24T18:54:36.661" v="747" actId="20577"/>
          <ac:spMkLst>
            <pc:docMk/>
            <pc:sldMk cId="1080158359" sldId="3811"/>
            <ac:spMk id="37" creationId="{E860DD44-B380-752C-5A9D-AF16971EC5C3}"/>
          </ac:spMkLst>
        </pc:spChg>
        <pc:grpChg chg="add del mod">
          <ac:chgData name="Stefania Morrone" userId="42e7ee80b1c20c70" providerId="LiveId" clId="{79813E15-B47E-41D8-BBF9-2ADC698CF87B}" dt="2024-11-24T08:29:46.380" v="87" actId="1076"/>
          <ac:grpSpMkLst>
            <pc:docMk/>
            <pc:sldMk cId="1080158359" sldId="3811"/>
            <ac:grpSpMk id="33" creationId="{1E107F4C-98E5-06F1-574D-F7ED7D7F56D8}"/>
          </ac:grpSpMkLst>
        </pc:grpChg>
        <pc:picChg chg="add mod">
          <ac:chgData name="Stefania Morrone" userId="42e7ee80b1c20c70" providerId="LiveId" clId="{79813E15-B47E-41D8-BBF9-2ADC698CF87B}" dt="2024-11-24T18:59:45.669" v="828" actId="14100"/>
          <ac:picMkLst>
            <pc:docMk/>
            <pc:sldMk cId="1080158359" sldId="3811"/>
            <ac:picMk id="7" creationId="{04F79897-AE19-2ADF-4292-D5AD493FF623}"/>
          </ac:picMkLst>
        </pc:picChg>
        <pc:picChg chg="del">
          <ac:chgData name="Stefania Morrone" userId="42e7ee80b1c20c70" providerId="LiveId" clId="{79813E15-B47E-41D8-BBF9-2ADC698CF87B}" dt="2024-11-24T08:23:31.642" v="78" actId="478"/>
          <ac:picMkLst>
            <pc:docMk/>
            <pc:sldMk cId="1080158359" sldId="3811"/>
            <ac:picMk id="20" creationId="{0175B672-B857-D655-07D5-55CD95B4805D}"/>
          </ac:picMkLst>
        </pc:picChg>
        <pc:picChg chg="del">
          <ac:chgData name="Stefania Morrone" userId="42e7ee80b1c20c70" providerId="LiveId" clId="{79813E15-B47E-41D8-BBF9-2ADC698CF87B}" dt="2024-11-24T08:23:28.807" v="77" actId="478"/>
          <ac:picMkLst>
            <pc:docMk/>
            <pc:sldMk cId="1080158359" sldId="3811"/>
            <ac:picMk id="22" creationId="{F7FEA24A-65F1-81D5-F166-2F173078B389}"/>
          </ac:picMkLst>
        </pc:picChg>
        <pc:picChg chg="del">
          <ac:chgData name="Stefania Morrone" userId="42e7ee80b1c20c70" providerId="LiveId" clId="{79813E15-B47E-41D8-BBF9-2ADC698CF87B}" dt="2024-11-24T08:23:24.344" v="74" actId="478"/>
          <ac:picMkLst>
            <pc:docMk/>
            <pc:sldMk cId="1080158359" sldId="3811"/>
            <ac:picMk id="24" creationId="{CAF82C9F-5337-92A6-DD0D-438B28D7EE70}"/>
          </ac:picMkLst>
        </pc:picChg>
        <pc:cxnChg chg="add mod">
          <ac:chgData name="Stefania Morrone" userId="42e7ee80b1c20c70" providerId="LiveId" clId="{79813E15-B47E-41D8-BBF9-2ADC698CF87B}" dt="2024-11-24T18:59:10.966" v="825" actId="14100"/>
          <ac:cxnSpMkLst>
            <pc:docMk/>
            <pc:sldMk cId="1080158359" sldId="3811"/>
            <ac:cxnSpMk id="4" creationId="{F7BC32E9-0DC8-39C4-1084-41A7A3332F61}"/>
          </ac:cxnSpMkLst>
        </pc:cxnChg>
        <pc:cxnChg chg="add mod">
          <ac:chgData name="Stefania Morrone" userId="42e7ee80b1c20c70" providerId="LiveId" clId="{79813E15-B47E-41D8-BBF9-2ADC698CF87B}" dt="2024-11-24T19:04:23.935" v="829" actId="14100"/>
          <ac:cxnSpMkLst>
            <pc:docMk/>
            <pc:sldMk cId="1080158359" sldId="3811"/>
            <ac:cxnSpMk id="6" creationId="{2CCF41A0-6ADB-52AD-A8AC-EDF6B4E37E66}"/>
          </ac:cxnSpMkLst>
        </pc:cxnChg>
      </pc:sldChg>
      <pc:sldChg chg="add del">
        <pc:chgData name="Stefania Morrone" userId="42e7ee80b1c20c70" providerId="LiveId" clId="{79813E15-B47E-41D8-BBF9-2ADC698CF87B}" dt="2024-11-24T08:23:12.502" v="72" actId="47"/>
        <pc:sldMkLst>
          <pc:docMk/>
          <pc:sldMk cId="3511821214" sldId="3811"/>
        </pc:sldMkLst>
      </pc:sldChg>
      <pc:sldChg chg="addSp modSp new mod">
        <pc:chgData name="Stefania Morrone" userId="42e7ee80b1c20c70" providerId="LiveId" clId="{79813E15-B47E-41D8-BBF9-2ADC698CF87B}" dt="2024-11-25T08:27:18.852" v="1812" actId="208"/>
        <pc:sldMkLst>
          <pc:docMk/>
          <pc:sldMk cId="1633140789" sldId="3812"/>
        </pc:sldMkLst>
        <pc:spChg chg="mod">
          <ac:chgData name="Stefania Morrone" userId="42e7ee80b1c20c70" providerId="LiveId" clId="{79813E15-B47E-41D8-BBF9-2ADC698CF87B}" dt="2024-11-24T08:40:44.667" v="152"/>
          <ac:spMkLst>
            <pc:docMk/>
            <pc:sldMk cId="1633140789" sldId="3812"/>
            <ac:spMk id="2" creationId="{D4041F16-9621-FDB4-1FDC-66A558CCA0B4}"/>
          </ac:spMkLst>
        </pc:spChg>
        <pc:spChg chg="mod">
          <ac:chgData name="Stefania Morrone" userId="42e7ee80b1c20c70" providerId="LiveId" clId="{79813E15-B47E-41D8-BBF9-2ADC698CF87B}" dt="2024-11-25T08:26:10.871" v="1809" actId="113"/>
          <ac:spMkLst>
            <pc:docMk/>
            <pc:sldMk cId="1633140789" sldId="3812"/>
            <ac:spMk id="3" creationId="{A92A84D9-CF68-38D5-5E49-1B955F465F45}"/>
          </ac:spMkLst>
        </pc:spChg>
        <pc:spChg chg="add mod">
          <ac:chgData name="Stefania Morrone" userId="42e7ee80b1c20c70" providerId="LiveId" clId="{79813E15-B47E-41D8-BBF9-2ADC698CF87B}" dt="2024-11-25T08:27:18.852" v="1812" actId="208"/>
          <ac:spMkLst>
            <pc:docMk/>
            <pc:sldMk cId="1633140789" sldId="3812"/>
            <ac:spMk id="5" creationId="{D7431E74-0601-EC37-CD99-F7E3E9666621}"/>
          </ac:spMkLst>
        </pc:spChg>
        <pc:spChg chg="add mod">
          <ac:chgData name="Stefania Morrone" userId="42e7ee80b1c20c70" providerId="LiveId" clId="{79813E15-B47E-41D8-BBF9-2ADC698CF87B}" dt="2024-11-24T08:52:19.346" v="180" actId="208"/>
          <ac:spMkLst>
            <pc:docMk/>
            <pc:sldMk cId="1633140789" sldId="3812"/>
            <ac:spMk id="7" creationId="{D475F355-731A-C8ED-928D-BAD414F334EF}"/>
          </ac:spMkLst>
        </pc:spChg>
        <pc:spChg chg="add mod">
          <ac:chgData name="Stefania Morrone" userId="42e7ee80b1c20c70" providerId="LiveId" clId="{79813E15-B47E-41D8-BBF9-2ADC698CF87B}" dt="2024-11-24T08:56:33.650" v="252" actId="207"/>
          <ac:spMkLst>
            <pc:docMk/>
            <pc:sldMk cId="1633140789" sldId="3812"/>
            <ac:spMk id="8" creationId="{7B762D3D-2F0B-BB1F-2D58-01DACA517A2F}"/>
          </ac:spMkLst>
        </pc:spChg>
        <pc:spChg chg="add mod">
          <ac:chgData name="Stefania Morrone" userId="42e7ee80b1c20c70" providerId="LiveId" clId="{79813E15-B47E-41D8-BBF9-2ADC698CF87B}" dt="2024-11-24T08:57:13.024" v="256" actId="208"/>
          <ac:spMkLst>
            <pc:docMk/>
            <pc:sldMk cId="1633140789" sldId="3812"/>
            <ac:spMk id="9" creationId="{908A2E0C-CE21-DD57-321F-E035996C3EAD}"/>
          </ac:spMkLst>
        </pc:spChg>
        <pc:picChg chg="add mod">
          <ac:chgData name="Stefania Morrone" userId="42e7ee80b1c20c70" providerId="LiveId" clId="{79813E15-B47E-41D8-BBF9-2ADC698CF87B}" dt="2024-11-24T08:56:54.528" v="253" actId="1076"/>
          <ac:picMkLst>
            <pc:docMk/>
            <pc:sldMk cId="1633140789" sldId="3812"/>
            <ac:picMk id="6" creationId="{1E4B9DF8-439F-2878-3027-D23D481F7ACE}"/>
          </ac:picMkLst>
        </pc:picChg>
      </pc:sldChg>
      <pc:sldChg chg="add">
        <pc:chgData name="Stefania Morrone" userId="42e7ee80b1c20c70" providerId="LiveId" clId="{79813E15-B47E-41D8-BBF9-2ADC698CF87B}" dt="2024-11-24T10:00:27.124" v="728"/>
        <pc:sldMkLst>
          <pc:docMk/>
          <pc:sldMk cId="2317392212" sldId="3813"/>
        </pc:sldMkLst>
      </pc:sldChg>
      <pc:sldChg chg="modSp add mod ord">
        <pc:chgData name="Stefania Morrone" userId="42e7ee80b1c20c70" providerId="LiveId" clId="{79813E15-B47E-41D8-BBF9-2ADC698CF87B}" dt="2024-11-24T20:30:45.292" v="1421" actId="6549"/>
        <pc:sldMkLst>
          <pc:docMk/>
          <pc:sldMk cId="2403394005" sldId="3814"/>
        </pc:sldMkLst>
        <pc:spChg chg="mod">
          <ac:chgData name="Stefania Morrone" userId="42e7ee80b1c20c70" providerId="LiveId" clId="{79813E15-B47E-41D8-BBF9-2ADC698CF87B}" dt="2024-11-24T20:30:45.292" v="1421" actId="6549"/>
          <ac:spMkLst>
            <pc:docMk/>
            <pc:sldMk cId="2403394005" sldId="3814"/>
            <ac:spMk id="3" creationId="{F237429D-D5BD-D4A2-76A0-9D36905BEEAB}"/>
          </ac:spMkLst>
        </pc:spChg>
      </pc:sldChg>
      <pc:sldChg chg="modSp new mod">
        <pc:chgData name="Stefania Morrone" userId="42e7ee80b1c20c70" providerId="LiveId" clId="{79813E15-B47E-41D8-BBF9-2ADC698CF87B}" dt="2024-11-24T21:52:44.433" v="1726" actId="20577"/>
        <pc:sldMkLst>
          <pc:docMk/>
          <pc:sldMk cId="334104790" sldId="3815"/>
        </pc:sldMkLst>
        <pc:spChg chg="mod">
          <ac:chgData name="Stefania Morrone" userId="42e7ee80b1c20c70" providerId="LiveId" clId="{79813E15-B47E-41D8-BBF9-2ADC698CF87B}" dt="2024-11-24T21:52:44.433" v="1726" actId="20577"/>
          <ac:spMkLst>
            <pc:docMk/>
            <pc:sldMk cId="334104790" sldId="3815"/>
            <ac:spMk id="2" creationId="{2E47097E-1F53-FA0D-D86E-D5F20711E1F4}"/>
          </ac:spMkLst>
        </pc:spChg>
      </pc:sldChg>
      <pc:sldChg chg="addSp delSp modSp add mod">
        <pc:chgData name="Stefania Morrone" userId="42e7ee80b1c20c70" providerId="LiveId" clId="{79813E15-B47E-41D8-BBF9-2ADC698CF87B}" dt="2024-11-25T09:08:43.672" v="1992" actId="20577"/>
        <pc:sldMkLst>
          <pc:docMk/>
          <pc:sldMk cId="984509143" sldId="3816"/>
        </pc:sldMkLst>
        <pc:spChg chg="add del">
          <ac:chgData name="Stefania Morrone" userId="42e7ee80b1c20c70" providerId="LiveId" clId="{79813E15-B47E-41D8-BBF9-2ADC698CF87B}" dt="2024-11-25T08:56:25.941" v="1842" actId="478"/>
          <ac:spMkLst>
            <pc:docMk/>
            <pc:sldMk cId="984509143" sldId="3816"/>
            <ac:spMk id="2" creationId="{E16EEF46-0617-3179-34F6-A2178F84FD7D}"/>
          </ac:spMkLst>
        </pc:spChg>
        <pc:spChg chg="del mod">
          <ac:chgData name="Stefania Morrone" userId="42e7ee80b1c20c70" providerId="LiveId" clId="{79813E15-B47E-41D8-BBF9-2ADC698CF87B}" dt="2024-11-25T08:56:12.463" v="1838" actId="478"/>
          <ac:spMkLst>
            <pc:docMk/>
            <pc:sldMk cId="984509143" sldId="3816"/>
            <ac:spMk id="3" creationId="{04205440-5E1D-B4F4-C703-B5D98EE4A9B5}"/>
          </ac:spMkLst>
        </pc:spChg>
        <pc:spChg chg="add del mod">
          <ac:chgData name="Stefania Morrone" userId="42e7ee80b1c20c70" providerId="LiveId" clId="{79813E15-B47E-41D8-BBF9-2ADC698CF87B}" dt="2024-11-25T08:56:14.588" v="1839" actId="478"/>
          <ac:spMkLst>
            <pc:docMk/>
            <pc:sldMk cId="984509143" sldId="3816"/>
            <ac:spMk id="6" creationId="{3F6E005A-3DC0-5969-AA42-876391118340}"/>
          </ac:spMkLst>
        </pc:spChg>
        <pc:spChg chg="add del mod">
          <ac:chgData name="Stefania Morrone" userId="42e7ee80b1c20c70" providerId="LiveId" clId="{79813E15-B47E-41D8-BBF9-2ADC698CF87B}" dt="2024-11-25T08:56:22.995" v="1841" actId="478"/>
          <ac:spMkLst>
            <pc:docMk/>
            <pc:sldMk cId="984509143" sldId="3816"/>
            <ac:spMk id="8" creationId="{D6AD9542-282D-35FB-ED90-7D402510EF1B}"/>
          </ac:spMkLst>
        </pc:spChg>
        <pc:spChg chg="add del mod">
          <ac:chgData name="Stefania Morrone" userId="42e7ee80b1c20c70" providerId="LiveId" clId="{79813E15-B47E-41D8-BBF9-2ADC698CF87B}" dt="2024-11-25T08:56:28.872" v="1843" actId="478"/>
          <ac:spMkLst>
            <pc:docMk/>
            <pc:sldMk cId="984509143" sldId="3816"/>
            <ac:spMk id="10" creationId="{B758B18C-8A16-D27F-E826-8B2BD9930928}"/>
          </ac:spMkLst>
        </pc:spChg>
        <pc:spChg chg="add mod">
          <ac:chgData name="Stefania Morrone" userId="42e7ee80b1c20c70" providerId="LiveId" clId="{79813E15-B47E-41D8-BBF9-2ADC698CF87B}" dt="2024-11-25T08:56:45.377" v="1852" actId="108"/>
          <ac:spMkLst>
            <pc:docMk/>
            <pc:sldMk cId="984509143" sldId="3816"/>
            <ac:spMk id="11" creationId="{7BB961C3-BD37-984D-C58E-8E512070E92F}"/>
          </ac:spMkLst>
        </pc:spChg>
        <pc:spChg chg="add del mod">
          <ac:chgData name="Stefania Morrone" userId="42e7ee80b1c20c70" providerId="LiveId" clId="{79813E15-B47E-41D8-BBF9-2ADC698CF87B}" dt="2024-11-25T08:57:00.131" v="1855"/>
          <ac:spMkLst>
            <pc:docMk/>
            <pc:sldMk cId="984509143" sldId="3816"/>
            <ac:spMk id="12" creationId="{1D3F7C7F-4B2D-2889-7E4F-4E2596AFAB19}"/>
          </ac:spMkLst>
        </pc:spChg>
        <pc:spChg chg="add mod">
          <ac:chgData name="Stefania Morrone" userId="42e7ee80b1c20c70" providerId="LiveId" clId="{79813E15-B47E-41D8-BBF9-2ADC698CF87B}" dt="2024-11-25T09:04:09.955" v="1946" actId="14100"/>
          <ac:spMkLst>
            <pc:docMk/>
            <pc:sldMk cId="984509143" sldId="3816"/>
            <ac:spMk id="13" creationId="{2C34E7AE-BE74-93A5-188A-5B699E525B66}"/>
          </ac:spMkLst>
        </pc:spChg>
        <pc:spChg chg="add mod">
          <ac:chgData name="Stefania Morrone" userId="42e7ee80b1c20c70" providerId="LiveId" clId="{79813E15-B47E-41D8-BBF9-2ADC698CF87B}" dt="2024-11-25T09:05:07.520" v="1953" actId="207"/>
          <ac:spMkLst>
            <pc:docMk/>
            <pc:sldMk cId="984509143" sldId="3816"/>
            <ac:spMk id="14" creationId="{36D9357C-9B84-E999-A19F-95B13EF14F5E}"/>
          </ac:spMkLst>
        </pc:spChg>
        <pc:spChg chg="add mod">
          <ac:chgData name="Stefania Morrone" userId="42e7ee80b1c20c70" providerId="LiveId" clId="{79813E15-B47E-41D8-BBF9-2ADC698CF87B}" dt="2024-11-25T08:58:08.096" v="1868" actId="108"/>
          <ac:spMkLst>
            <pc:docMk/>
            <pc:sldMk cId="984509143" sldId="3816"/>
            <ac:spMk id="15" creationId="{03C76B73-893B-FFE7-532F-6BBBCF4B693A}"/>
          </ac:spMkLst>
        </pc:spChg>
        <pc:spChg chg="add mod">
          <ac:chgData name="Stefania Morrone" userId="42e7ee80b1c20c70" providerId="LiveId" clId="{79813E15-B47E-41D8-BBF9-2ADC698CF87B}" dt="2024-11-25T09:05:27.185" v="1967" actId="404"/>
          <ac:spMkLst>
            <pc:docMk/>
            <pc:sldMk cId="984509143" sldId="3816"/>
            <ac:spMk id="16" creationId="{03FFB536-E768-64BE-DBCE-E262E416B0FE}"/>
          </ac:spMkLst>
        </pc:spChg>
        <pc:spChg chg="add mod">
          <ac:chgData name="Stefania Morrone" userId="42e7ee80b1c20c70" providerId="LiveId" clId="{79813E15-B47E-41D8-BBF9-2ADC698CF87B}" dt="2024-11-25T09:04:29.881" v="1948" actId="14100"/>
          <ac:spMkLst>
            <pc:docMk/>
            <pc:sldMk cId="984509143" sldId="3816"/>
            <ac:spMk id="17" creationId="{37159918-C6A2-E65F-4EF2-C29A711CD5CE}"/>
          </ac:spMkLst>
        </pc:spChg>
        <pc:spChg chg="add mod">
          <ac:chgData name="Stefania Morrone" userId="42e7ee80b1c20c70" providerId="LiveId" clId="{79813E15-B47E-41D8-BBF9-2ADC698CF87B}" dt="2024-11-25T09:04:29.881" v="1948" actId="14100"/>
          <ac:spMkLst>
            <pc:docMk/>
            <pc:sldMk cId="984509143" sldId="3816"/>
            <ac:spMk id="18" creationId="{1E33B176-2B49-45A9-4C1F-746870E1BED2}"/>
          </ac:spMkLst>
        </pc:spChg>
        <pc:spChg chg="add mod">
          <ac:chgData name="Stefania Morrone" userId="42e7ee80b1c20c70" providerId="LiveId" clId="{79813E15-B47E-41D8-BBF9-2ADC698CF87B}" dt="2024-11-25T09:08:43.672" v="1992" actId="20577"/>
          <ac:spMkLst>
            <pc:docMk/>
            <pc:sldMk cId="984509143" sldId="3816"/>
            <ac:spMk id="19" creationId="{6DCB06F1-BC90-18C1-BDC7-5D089ADFCC2D}"/>
          </ac:spMkLst>
        </pc:spChg>
        <pc:spChg chg="add mod">
          <ac:chgData name="Stefania Morrone" userId="42e7ee80b1c20c70" providerId="LiveId" clId="{79813E15-B47E-41D8-BBF9-2ADC698CF87B}" dt="2024-11-25T09:06:35.835" v="1973" actId="14100"/>
          <ac:spMkLst>
            <pc:docMk/>
            <pc:sldMk cId="984509143" sldId="3816"/>
            <ac:spMk id="20" creationId="{863D59AA-DA16-49AD-ADD6-F827F4950B01}"/>
          </ac:spMkLst>
        </pc:spChg>
        <pc:spChg chg="add mod">
          <ac:chgData name="Stefania Morrone" userId="42e7ee80b1c20c70" providerId="LiveId" clId="{79813E15-B47E-41D8-BBF9-2ADC698CF87B}" dt="2024-11-25T09:07:00.224" v="1977" actId="108"/>
          <ac:spMkLst>
            <pc:docMk/>
            <pc:sldMk cId="984509143" sldId="3816"/>
            <ac:spMk id="22" creationId="{11B09BD4-AB5C-2625-1808-90CAFC4C7B4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0D525-55FB-4244-8049-015340C8F1E1}" type="datetimeFigureOut">
              <a:rPr lang="nl-NL" smtClean="0"/>
              <a:t>25-11-2024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DB1D55-90BE-4E3B-9223-D1FEAD60BC4D}" type="slidenum">
              <a:rPr lang="nl-NL" smtClean="0"/>
              <a:t>‹#›</a:t>
            </a:fld>
            <a:endParaRPr lang="nl-NL"/>
          </a:p>
        </p:txBody>
      </p:sp>
    </p:spTree>
    <p:extLst>
      <p:ext uri="{BB962C8B-B14F-4D97-AF65-F5344CB8AC3E}">
        <p14:creationId xmlns:p14="http://schemas.microsoft.com/office/powerpoint/2010/main" val="3633572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a:t>
            </a:fld>
            <a:endParaRPr lang="nl-NL"/>
          </a:p>
        </p:txBody>
      </p:sp>
    </p:spTree>
    <p:extLst>
      <p:ext uri="{BB962C8B-B14F-4D97-AF65-F5344CB8AC3E}">
        <p14:creationId xmlns:p14="http://schemas.microsoft.com/office/powerpoint/2010/main" val="807620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19</a:t>
            </a:fld>
            <a:endParaRPr lang="nl-NL"/>
          </a:p>
        </p:txBody>
      </p:sp>
    </p:spTree>
    <p:extLst>
      <p:ext uri="{BB962C8B-B14F-4D97-AF65-F5344CB8AC3E}">
        <p14:creationId xmlns:p14="http://schemas.microsoft.com/office/powerpoint/2010/main" val="137186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24</a:t>
            </a:fld>
            <a:endParaRPr lang="nl-NL"/>
          </a:p>
        </p:txBody>
      </p:sp>
    </p:spTree>
    <p:extLst>
      <p:ext uri="{BB962C8B-B14F-4D97-AF65-F5344CB8AC3E}">
        <p14:creationId xmlns:p14="http://schemas.microsoft.com/office/powerpoint/2010/main" val="2195296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25</a:t>
            </a:fld>
            <a:endParaRPr lang="nl-NL"/>
          </a:p>
        </p:txBody>
      </p:sp>
    </p:spTree>
    <p:extLst>
      <p:ext uri="{BB962C8B-B14F-4D97-AF65-F5344CB8AC3E}">
        <p14:creationId xmlns:p14="http://schemas.microsoft.com/office/powerpoint/2010/main" val="417141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4C338-F931-AF94-4C89-AA349DFAC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784C2-EB10-90C7-3224-D13C57A51C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68F80-74F2-934E-C1E4-9A78662875C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619601A-C1B1-C884-87B3-F0B903DE1724}"/>
              </a:ext>
            </a:extLst>
          </p:cNvPr>
          <p:cNvSpPr>
            <a:spLocks noGrp="1"/>
          </p:cNvSpPr>
          <p:nvPr>
            <p:ph type="sldNum" sz="quarter" idx="5"/>
          </p:nvPr>
        </p:nvSpPr>
        <p:spPr/>
        <p:txBody>
          <a:bodyPr/>
          <a:lstStyle/>
          <a:p>
            <a:fld id="{26DB1D55-90BE-4E3B-9223-D1FEAD60BC4D}" type="slidenum">
              <a:rPr lang="nl-NL" smtClean="0"/>
              <a:t>31</a:t>
            </a:fld>
            <a:endParaRPr lang="nl-NL"/>
          </a:p>
        </p:txBody>
      </p:sp>
    </p:spTree>
    <p:extLst>
      <p:ext uri="{BB962C8B-B14F-4D97-AF65-F5344CB8AC3E}">
        <p14:creationId xmlns:p14="http://schemas.microsoft.com/office/powerpoint/2010/main" val="205603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67C4A-2900-9136-79D2-7DB200B02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FA759-311D-3136-FC41-8EF8EC636C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2B5CE-83D5-9FB5-3E9A-B5F3F620CC8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10CFE8-1964-9DD1-724E-3B2CCDBFA995}"/>
              </a:ext>
            </a:extLst>
          </p:cNvPr>
          <p:cNvSpPr>
            <a:spLocks noGrp="1"/>
          </p:cNvSpPr>
          <p:nvPr>
            <p:ph type="sldNum" sz="quarter" idx="5"/>
          </p:nvPr>
        </p:nvSpPr>
        <p:spPr/>
        <p:txBody>
          <a:bodyPr/>
          <a:lstStyle/>
          <a:p>
            <a:fld id="{26DB1D55-90BE-4E3B-9223-D1FEAD60BC4D}" type="slidenum">
              <a:rPr lang="nl-NL" smtClean="0"/>
              <a:t>33</a:t>
            </a:fld>
            <a:endParaRPr lang="nl-NL"/>
          </a:p>
        </p:txBody>
      </p:sp>
    </p:spTree>
    <p:extLst>
      <p:ext uri="{BB962C8B-B14F-4D97-AF65-F5344CB8AC3E}">
        <p14:creationId xmlns:p14="http://schemas.microsoft.com/office/powerpoint/2010/main" val="3307865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34</a:t>
            </a:fld>
            <a:endParaRPr lang="nl-NL"/>
          </a:p>
        </p:txBody>
      </p:sp>
    </p:spTree>
    <p:extLst>
      <p:ext uri="{BB962C8B-B14F-4D97-AF65-F5344CB8AC3E}">
        <p14:creationId xmlns:p14="http://schemas.microsoft.com/office/powerpoint/2010/main" val="137895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37</a:t>
            </a:fld>
            <a:endParaRPr lang="nl-NL"/>
          </a:p>
        </p:txBody>
      </p:sp>
    </p:spTree>
    <p:extLst>
      <p:ext uri="{BB962C8B-B14F-4D97-AF65-F5344CB8AC3E}">
        <p14:creationId xmlns:p14="http://schemas.microsoft.com/office/powerpoint/2010/main" val="2750175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38</a:t>
            </a:fld>
            <a:endParaRPr lang="nl-NL"/>
          </a:p>
        </p:txBody>
      </p:sp>
    </p:spTree>
    <p:extLst>
      <p:ext uri="{BB962C8B-B14F-4D97-AF65-F5344CB8AC3E}">
        <p14:creationId xmlns:p14="http://schemas.microsoft.com/office/powerpoint/2010/main" val="1077601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D9FB7-DA92-F456-BE3F-D8F3BB40B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8E05F-D807-17D4-C798-265413A6E5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20DAC-75B8-3854-EDD1-DF27DD5D0A8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F4DF7AA-7B89-BD90-7DCB-6A31A3B2FB11}"/>
              </a:ext>
            </a:extLst>
          </p:cNvPr>
          <p:cNvSpPr>
            <a:spLocks noGrp="1"/>
          </p:cNvSpPr>
          <p:nvPr>
            <p:ph type="sldNum" sz="quarter" idx="5"/>
          </p:nvPr>
        </p:nvSpPr>
        <p:spPr/>
        <p:txBody>
          <a:bodyPr/>
          <a:lstStyle/>
          <a:p>
            <a:fld id="{26DB1D55-90BE-4E3B-9223-D1FEAD60BC4D}" type="slidenum">
              <a:rPr lang="nl-NL" smtClean="0"/>
              <a:t>42</a:t>
            </a:fld>
            <a:endParaRPr lang="nl-NL"/>
          </a:p>
        </p:txBody>
      </p:sp>
    </p:spTree>
    <p:extLst>
      <p:ext uri="{BB962C8B-B14F-4D97-AF65-F5344CB8AC3E}">
        <p14:creationId xmlns:p14="http://schemas.microsoft.com/office/powerpoint/2010/main" val="1457252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45</a:t>
            </a:fld>
            <a:endParaRPr lang="nl-NL"/>
          </a:p>
        </p:txBody>
      </p:sp>
    </p:spTree>
    <p:extLst>
      <p:ext uri="{BB962C8B-B14F-4D97-AF65-F5344CB8AC3E}">
        <p14:creationId xmlns:p14="http://schemas.microsoft.com/office/powerpoint/2010/main" val="2842354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38766-EEDC-F2F5-B873-431C865E4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F8B24-E753-4ED0-A899-32D83F092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6EF32-F169-3E6E-AC87-CFC57EFD470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C394A40-7838-4876-78D4-5523DF2A623A}"/>
              </a:ext>
            </a:extLst>
          </p:cNvPr>
          <p:cNvSpPr>
            <a:spLocks noGrp="1"/>
          </p:cNvSpPr>
          <p:nvPr>
            <p:ph type="sldNum" sz="quarter" idx="5"/>
          </p:nvPr>
        </p:nvSpPr>
        <p:spPr/>
        <p:txBody>
          <a:bodyPr/>
          <a:lstStyle/>
          <a:p>
            <a:fld id="{26DB1D55-90BE-4E3B-9223-D1FEAD60BC4D}" type="slidenum">
              <a:rPr lang="nl-NL" smtClean="0"/>
              <a:t>4</a:t>
            </a:fld>
            <a:endParaRPr lang="nl-NL"/>
          </a:p>
        </p:txBody>
      </p:sp>
    </p:spTree>
    <p:extLst>
      <p:ext uri="{BB962C8B-B14F-4D97-AF65-F5344CB8AC3E}">
        <p14:creationId xmlns:p14="http://schemas.microsoft.com/office/powerpoint/2010/main" val="348806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C987-9522-BA2E-B8F6-375A947D2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5D9E1-F9AA-BB01-4B07-C6A6F1F66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253BF-590C-F29A-8116-C230EE6C42A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2838D71-2B3B-56A0-3C4E-438CB70841A2}"/>
              </a:ext>
            </a:extLst>
          </p:cNvPr>
          <p:cNvSpPr>
            <a:spLocks noGrp="1"/>
          </p:cNvSpPr>
          <p:nvPr>
            <p:ph type="sldNum" sz="quarter" idx="5"/>
          </p:nvPr>
        </p:nvSpPr>
        <p:spPr/>
        <p:txBody>
          <a:bodyPr/>
          <a:lstStyle/>
          <a:p>
            <a:fld id="{26DB1D55-90BE-4E3B-9223-D1FEAD60BC4D}" type="slidenum">
              <a:rPr lang="nl-NL" smtClean="0"/>
              <a:t>47</a:t>
            </a:fld>
            <a:endParaRPr lang="nl-NL"/>
          </a:p>
        </p:txBody>
      </p:sp>
    </p:spTree>
    <p:extLst>
      <p:ext uri="{BB962C8B-B14F-4D97-AF65-F5344CB8AC3E}">
        <p14:creationId xmlns:p14="http://schemas.microsoft.com/office/powerpoint/2010/main" val="1107663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8D1A4-280C-6351-1C30-2C65A6D37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749F5-CC75-7D47-445D-E19E4B31DB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88D269-C5E0-190C-7E53-8651A2C60FD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5611F33-DC0C-43E0-BBA4-D5A5ACEC0D3B}"/>
              </a:ext>
            </a:extLst>
          </p:cNvPr>
          <p:cNvSpPr>
            <a:spLocks noGrp="1"/>
          </p:cNvSpPr>
          <p:nvPr>
            <p:ph type="sldNum" sz="quarter" idx="5"/>
          </p:nvPr>
        </p:nvSpPr>
        <p:spPr/>
        <p:txBody>
          <a:bodyPr/>
          <a:lstStyle/>
          <a:p>
            <a:fld id="{26DB1D55-90BE-4E3B-9223-D1FEAD60BC4D}" type="slidenum">
              <a:rPr lang="nl-NL" smtClean="0"/>
              <a:t>48</a:t>
            </a:fld>
            <a:endParaRPr lang="nl-NL"/>
          </a:p>
        </p:txBody>
      </p:sp>
    </p:spTree>
    <p:extLst>
      <p:ext uri="{BB962C8B-B14F-4D97-AF65-F5344CB8AC3E}">
        <p14:creationId xmlns:p14="http://schemas.microsoft.com/office/powerpoint/2010/main" val="3595001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51</a:t>
            </a:fld>
            <a:endParaRPr lang="nl-NL"/>
          </a:p>
        </p:txBody>
      </p:sp>
    </p:spTree>
    <p:extLst>
      <p:ext uri="{BB962C8B-B14F-4D97-AF65-F5344CB8AC3E}">
        <p14:creationId xmlns:p14="http://schemas.microsoft.com/office/powerpoint/2010/main" val="3299275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62</a:t>
            </a:fld>
            <a:endParaRPr lang="nl-NL"/>
          </a:p>
        </p:txBody>
      </p:sp>
    </p:spTree>
    <p:extLst>
      <p:ext uri="{BB962C8B-B14F-4D97-AF65-F5344CB8AC3E}">
        <p14:creationId xmlns:p14="http://schemas.microsoft.com/office/powerpoint/2010/main" val="3508464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Datastream</a:t>
            </a:r>
            <a:r>
              <a:rPr lang="it-IT" dirty="0"/>
              <a:t> </a:t>
            </a:r>
            <a:r>
              <a:rPr lang="it-IT" dirty="0" err="1"/>
              <a:t>collects</a:t>
            </a:r>
            <a:r>
              <a:rPr lang="it-IT" baseline="0" dirty="0"/>
              <a:t> </a:t>
            </a:r>
            <a:r>
              <a:rPr lang="it-IT" baseline="0" dirty="0" err="1"/>
              <a:t>all</a:t>
            </a:r>
            <a:r>
              <a:rPr lang="it-IT" baseline="0" dirty="0"/>
              <a:t> the relations </a:t>
            </a:r>
            <a:r>
              <a:rPr lang="it-IT" baseline="0" dirty="0" err="1"/>
              <a:t>among</a:t>
            </a:r>
            <a:r>
              <a:rPr lang="it-IT" dirty="0"/>
              <a:t> the</a:t>
            </a:r>
            <a:r>
              <a:rPr lang="it-IT" baseline="0" dirty="0"/>
              <a:t> </a:t>
            </a:r>
            <a:r>
              <a:rPr lang="it-IT" i="1" baseline="0" dirty="0" err="1"/>
              <a:t>Observation</a:t>
            </a:r>
            <a:r>
              <a:rPr lang="it-IT" i="1" baseline="0" dirty="0"/>
              <a:t> </a:t>
            </a:r>
            <a:r>
              <a:rPr lang="it-IT" i="1" baseline="0" dirty="0" err="1"/>
              <a:t>Result</a:t>
            </a:r>
            <a:r>
              <a:rPr lang="it-IT" i="1" baseline="0" dirty="0"/>
              <a:t> </a:t>
            </a:r>
            <a:r>
              <a:rPr lang="it-IT" baseline="0" dirty="0"/>
              <a:t>and the </a:t>
            </a:r>
            <a:r>
              <a:rPr lang="it-IT" i="1" baseline="0" dirty="0" err="1"/>
              <a:t>Process</a:t>
            </a:r>
            <a:r>
              <a:rPr lang="it-IT" baseline="0" dirty="0"/>
              <a:t>, </a:t>
            </a:r>
            <a:r>
              <a:rPr lang="it-IT" i="1" baseline="0" dirty="0" err="1"/>
              <a:t>Phenomenon</a:t>
            </a:r>
            <a:r>
              <a:rPr lang="it-IT" baseline="0" dirty="0"/>
              <a:t>, </a:t>
            </a:r>
            <a:r>
              <a:rPr lang="it-IT" baseline="0" dirty="0" err="1"/>
              <a:t>Thing</a:t>
            </a:r>
            <a:endParaRPr lang="it-IT" dirty="0"/>
          </a:p>
        </p:txBody>
      </p:sp>
      <p:sp>
        <p:nvSpPr>
          <p:cNvPr id="4" name="Segnaposto numero diapositiva 3"/>
          <p:cNvSpPr>
            <a:spLocks noGrp="1"/>
          </p:cNvSpPr>
          <p:nvPr>
            <p:ph type="sldNum" sz="quarter" idx="5"/>
          </p:nvPr>
        </p:nvSpPr>
        <p:spPr/>
        <p:txBody>
          <a:bodyPr/>
          <a:lstStyle/>
          <a:p>
            <a:fld id="{144DE198-2D27-4708-A377-2E783DC05769}" type="slidenum">
              <a:rPr lang="it-IT" smtClean="0"/>
              <a:t>63</a:t>
            </a:fld>
            <a:endParaRPr lang="it-IT"/>
          </a:p>
        </p:txBody>
      </p:sp>
    </p:spTree>
    <p:extLst>
      <p:ext uri="{BB962C8B-B14F-4D97-AF65-F5344CB8AC3E}">
        <p14:creationId xmlns:p14="http://schemas.microsoft.com/office/powerpoint/2010/main" val="4198352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144DE198-2D27-4708-A377-2E783DC05769}" type="slidenum">
              <a:rPr lang="it-IT" smtClean="0"/>
              <a:t>67</a:t>
            </a:fld>
            <a:endParaRPr lang="it-IT"/>
          </a:p>
        </p:txBody>
      </p:sp>
    </p:spTree>
    <p:extLst>
      <p:ext uri="{BB962C8B-B14F-4D97-AF65-F5344CB8AC3E}">
        <p14:creationId xmlns:p14="http://schemas.microsoft.com/office/powerpoint/2010/main" val="2372043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69</a:t>
            </a:fld>
            <a:endParaRPr lang="nl-NL"/>
          </a:p>
        </p:txBody>
      </p:sp>
    </p:spTree>
    <p:extLst>
      <p:ext uri="{BB962C8B-B14F-4D97-AF65-F5344CB8AC3E}">
        <p14:creationId xmlns:p14="http://schemas.microsoft.com/office/powerpoint/2010/main" val="4118240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70</a:t>
            </a:fld>
            <a:endParaRPr lang="nl-NL"/>
          </a:p>
        </p:txBody>
      </p:sp>
    </p:spTree>
    <p:extLst>
      <p:ext uri="{BB962C8B-B14F-4D97-AF65-F5344CB8AC3E}">
        <p14:creationId xmlns:p14="http://schemas.microsoft.com/office/powerpoint/2010/main" val="856898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72</a:t>
            </a:fld>
            <a:endParaRPr lang="nl-NL"/>
          </a:p>
        </p:txBody>
      </p:sp>
    </p:spTree>
    <p:extLst>
      <p:ext uri="{BB962C8B-B14F-4D97-AF65-F5344CB8AC3E}">
        <p14:creationId xmlns:p14="http://schemas.microsoft.com/office/powerpoint/2010/main" val="54070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5</a:t>
            </a:fld>
            <a:endParaRPr lang="nl-NL"/>
          </a:p>
        </p:txBody>
      </p:sp>
    </p:spTree>
    <p:extLst>
      <p:ext uri="{BB962C8B-B14F-4D97-AF65-F5344CB8AC3E}">
        <p14:creationId xmlns:p14="http://schemas.microsoft.com/office/powerpoint/2010/main" val="1691477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9</a:t>
            </a:fld>
            <a:endParaRPr lang="nl-NL"/>
          </a:p>
        </p:txBody>
      </p:sp>
    </p:spTree>
    <p:extLst>
      <p:ext uri="{BB962C8B-B14F-4D97-AF65-F5344CB8AC3E}">
        <p14:creationId xmlns:p14="http://schemas.microsoft.com/office/powerpoint/2010/main" val="2838351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10</a:t>
            </a:fld>
            <a:endParaRPr lang="nl-NL"/>
          </a:p>
        </p:txBody>
      </p:sp>
    </p:spTree>
    <p:extLst>
      <p:ext uri="{BB962C8B-B14F-4D97-AF65-F5344CB8AC3E}">
        <p14:creationId xmlns:p14="http://schemas.microsoft.com/office/powerpoint/2010/main" val="23144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13</a:t>
            </a:fld>
            <a:endParaRPr lang="nl-NL"/>
          </a:p>
        </p:txBody>
      </p:sp>
    </p:spTree>
    <p:extLst>
      <p:ext uri="{BB962C8B-B14F-4D97-AF65-F5344CB8AC3E}">
        <p14:creationId xmlns:p14="http://schemas.microsoft.com/office/powerpoint/2010/main" val="1289619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14</a:t>
            </a:fld>
            <a:endParaRPr lang="nl-NL"/>
          </a:p>
        </p:txBody>
      </p:sp>
    </p:spTree>
    <p:extLst>
      <p:ext uri="{BB962C8B-B14F-4D97-AF65-F5344CB8AC3E}">
        <p14:creationId xmlns:p14="http://schemas.microsoft.com/office/powerpoint/2010/main" val="337728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16</a:t>
            </a:fld>
            <a:endParaRPr lang="nl-NL"/>
          </a:p>
        </p:txBody>
      </p:sp>
    </p:spTree>
    <p:extLst>
      <p:ext uri="{BB962C8B-B14F-4D97-AF65-F5344CB8AC3E}">
        <p14:creationId xmlns:p14="http://schemas.microsoft.com/office/powerpoint/2010/main" val="2057939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17</a:t>
            </a:fld>
            <a:endParaRPr lang="nl-NL"/>
          </a:p>
        </p:txBody>
      </p:sp>
    </p:spTree>
    <p:extLst>
      <p:ext uri="{BB962C8B-B14F-4D97-AF65-F5344CB8AC3E}">
        <p14:creationId xmlns:p14="http://schemas.microsoft.com/office/powerpoint/2010/main" val="29024842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pic>
        <p:nvPicPr>
          <p:cNvPr id="7" name="Billede 6" descr="Et billede, der indeholder tegning, spil&#10;&#10;Automatisk genereret beskrivelse">
            <a:extLst>
              <a:ext uri="{FF2B5EF4-FFF2-40B4-BE49-F238E27FC236}">
                <a16:creationId xmlns:a16="http://schemas.microsoft.com/office/drawing/2014/main" id="{95E6BDFD-52B7-4C01-901C-FBCDF91031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42000"/>
            <a:ext cx="14397183" cy="7200000"/>
          </a:xfrm>
          <a:prstGeom prst="rect">
            <a:avLst/>
          </a:prstGeom>
        </p:spPr>
      </p:pic>
      <p:sp>
        <p:nvSpPr>
          <p:cNvPr id="2" name="Titel 1"/>
          <p:cNvSpPr>
            <a:spLocks noGrp="1"/>
          </p:cNvSpPr>
          <p:nvPr>
            <p:ph type="ctrTitle" hasCustomPrompt="1"/>
          </p:nvPr>
        </p:nvSpPr>
        <p:spPr>
          <a:xfrm>
            <a:off x="1524000" y="1122363"/>
            <a:ext cx="9144000" cy="2387600"/>
          </a:xfrm>
        </p:spPr>
        <p:txBody>
          <a:bodyPr anchor="b"/>
          <a:lstStyle>
            <a:lvl1pPr algn="ctr">
              <a:defRPr sz="4500" baseline="0">
                <a:latin typeface="Verdana" panose="020B0604030504040204" pitchFamily="34" charset="0"/>
                <a:ea typeface="Verdana" panose="020B0604030504040204" pitchFamily="34" charset="0"/>
              </a:defRPr>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1800">
                <a:latin typeface="Verdana" panose="020B0604030504040204" pitchFamily="34" charset="0"/>
                <a:ea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4" name="Pladsholder til dato 3"/>
          <p:cNvSpPr>
            <a:spLocks noGrp="1"/>
          </p:cNvSpPr>
          <p:nvPr>
            <p:ph type="dt" sz="half" idx="10"/>
          </p:nvPr>
        </p:nvSpPr>
        <p:spPr/>
        <p:txBody>
          <a:bodyPr/>
          <a:lstStyle/>
          <a:p>
            <a:fld id="{E580B0FD-8FF2-44E6-B1A2-B7A4E8DBE06A}" type="datetime1">
              <a:rPr lang="en-GB" smtClean="0"/>
              <a:t>25/11/2024</a:t>
            </a:fld>
            <a:endParaRPr lang="en-GB"/>
          </a:p>
        </p:txBody>
      </p:sp>
      <p:sp>
        <p:nvSpPr>
          <p:cNvPr id="6" name="Pladsholder til slidenummer 5"/>
          <p:cNvSpPr>
            <a:spLocks noGrp="1"/>
          </p:cNvSpPr>
          <p:nvPr>
            <p:ph type="sldNum" sz="quarter" idx="12"/>
          </p:nvPr>
        </p:nvSpPr>
        <p:spPr/>
        <p:txBody>
          <a:bodyPr/>
          <a:lstStyle/>
          <a:p>
            <a:fld id="{330EA680-D336-4FF7-8B7A-9848BB0A1C32}" type="slidenum">
              <a:rPr lang="en-GB" smtClean="0"/>
              <a:t>‹#›</a:t>
            </a:fld>
            <a:endParaRPr lang="en-GB"/>
          </a:p>
        </p:txBody>
      </p:sp>
      <p:pic>
        <p:nvPicPr>
          <p:cNvPr id="8" name="Billede 7">
            <a:extLst>
              <a:ext uri="{FF2B5EF4-FFF2-40B4-BE49-F238E27FC236}">
                <a16:creationId xmlns:a16="http://schemas.microsoft.com/office/drawing/2014/main" id="{82B34B7A-9D40-A34C-B181-C76807937C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1631" y="5774669"/>
            <a:ext cx="2803539" cy="720000"/>
          </a:xfrm>
          <a:prstGeom prst="rect">
            <a:avLst/>
          </a:prstGeom>
        </p:spPr>
      </p:pic>
      <p:pic>
        <p:nvPicPr>
          <p:cNvPr id="10" name="Immagine 9" descr="Immagine che contiene testo, Carattere, Elementi grafici, logo&#10;&#10;Descrizione generata automaticamente">
            <a:extLst>
              <a:ext uri="{FF2B5EF4-FFF2-40B4-BE49-F238E27FC236}">
                <a16:creationId xmlns:a16="http://schemas.microsoft.com/office/drawing/2014/main" id="{9D5D78A3-3E3F-CA51-D7B2-F010A4E66A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72954" y="5810018"/>
            <a:ext cx="980846" cy="530046"/>
          </a:xfrm>
          <a:prstGeom prst="rect">
            <a:avLst/>
          </a:prstGeom>
        </p:spPr>
      </p:pic>
      <p:pic>
        <p:nvPicPr>
          <p:cNvPr id="12" name="Immagine 11">
            <a:extLst>
              <a:ext uri="{FF2B5EF4-FFF2-40B4-BE49-F238E27FC236}">
                <a16:creationId xmlns:a16="http://schemas.microsoft.com/office/drawing/2014/main" id="{D930365C-AD2D-41E6-7449-4342B37C48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81390" y="5902030"/>
            <a:ext cx="1434921" cy="419048"/>
          </a:xfrm>
          <a:prstGeom prst="rect">
            <a:avLst/>
          </a:prstGeom>
        </p:spPr>
      </p:pic>
    </p:spTree>
    <p:extLst>
      <p:ext uri="{BB962C8B-B14F-4D97-AF65-F5344CB8AC3E}">
        <p14:creationId xmlns:p14="http://schemas.microsoft.com/office/powerpoint/2010/main" val="13869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2400"/>
            </a:lvl1pPr>
          </a:lstStyle>
          <a:p>
            <a:r>
              <a:rPr lang="da-DK" err="1"/>
              <a:t>Click</a:t>
            </a:r>
            <a:r>
              <a:rPr lang="da-DK"/>
              <a:t> to </a:t>
            </a:r>
            <a:r>
              <a:rPr lang="da-DK" err="1"/>
              <a:t>edit</a:t>
            </a:r>
            <a:r>
              <a:rPr lang="da-DK"/>
              <a:t> Master </a:t>
            </a:r>
            <a:r>
              <a:rPr lang="da-DK" err="1"/>
              <a:t>title</a:t>
            </a:r>
            <a:r>
              <a:rPr lang="da-DK"/>
              <a:t> </a:t>
            </a:r>
            <a:r>
              <a:rPr lang="da-DK" err="1"/>
              <a:t>style</a:t>
            </a:r>
            <a:br>
              <a:rPr lang="da-DK"/>
            </a:br>
            <a:endParaRPr lang="da-DK"/>
          </a:p>
        </p:txBody>
      </p:sp>
      <p:sp>
        <p:nvSpPr>
          <p:cNvPr id="3" name="Pladsholder til indhold 2"/>
          <p:cNvSpPr>
            <a:spLocks noGrp="1"/>
          </p:cNvSpPr>
          <p:nvPr>
            <p:ph idx="1" hasCustomPrompt="1"/>
          </p:nvPr>
        </p:nvSpPr>
        <p:spPr>
          <a:xfrm>
            <a:off x="5183188" y="987427"/>
            <a:ext cx="6172200" cy="4873625"/>
          </a:xfrm>
        </p:spPr>
        <p:txBody>
          <a:bodyPr/>
          <a:lstStyle>
            <a:lvl1pPr>
              <a:defRPr sz="2400" baseline="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a-DK" err="1"/>
              <a:t>Click</a:t>
            </a:r>
            <a:r>
              <a:rPr lang="da-DK"/>
              <a:t> to </a:t>
            </a:r>
            <a:r>
              <a:rPr lang="da-DK" err="1"/>
              <a:t>edit</a:t>
            </a:r>
            <a:r>
              <a:rPr lang="da-DK"/>
              <a:t> Master </a:t>
            </a:r>
            <a:r>
              <a:rPr lang="da-DK" err="1"/>
              <a:t>title</a:t>
            </a:r>
            <a:r>
              <a:rPr lang="da-DK"/>
              <a:t> </a:t>
            </a:r>
            <a:r>
              <a:rPr lang="da-DK" err="1"/>
              <a:t>style</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4" name="Pladsholder til tekst 3"/>
          <p:cNvSpPr>
            <a:spLocks noGrp="1"/>
          </p:cNvSpPr>
          <p:nvPr>
            <p:ph type="body" sz="half" idx="2" hasCustomPrompt="1"/>
          </p:nvPr>
        </p:nvSpPr>
        <p:spPr>
          <a:xfrm>
            <a:off x="839788" y="2057400"/>
            <a:ext cx="3932237" cy="3811588"/>
          </a:xfrm>
        </p:spPr>
        <p:txBody>
          <a:bodyPr/>
          <a:lstStyle>
            <a:lvl1pPr marL="0" indent="0">
              <a:buNone/>
              <a:defRPr sz="1200" baseline="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5" name="Pladsholder til dato 4"/>
          <p:cNvSpPr>
            <a:spLocks noGrp="1"/>
          </p:cNvSpPr>
          <p:nvPr>
            <p:ph type="dt" sz="half" idx="10"/>
          </p:nvPr>
        </p:nvSpPr>
        <p:spPr/>
        <p:txBody>
          <a:bodyPr/>
          <a:lstStyle/>
          <a:p>
            <a:fld id="{132BE0FE-7CCA-4A2A-867F-78839FD0B9BC}" type="datetime1">
              <a:rPr lang="en-GB" smtClean="0"/>
              <a:t>25/11/2024</a:t>
            </a:fld>
            <a:endParaRPr lang="en-GB"/>
          </a:p>
        </p:txBody>
      </p:sp>
      <p:sp>
        <p:nvSpPr>
          <p:cNvPr id="6" name="Pladsholder til sidefod 5"/>
          <p:cNvSpPr>
            <a:spLocks noGrp="1"/>
          </p:cNvSpPr>
          <p:nvPr>
            <p:ph type="ftr" sz="quarter" idx="11"/>
          </p:nvPr>
        </p:nvSpPr>
        <p:spPr/>
        <p:txBody>
          <a:bodyPr/>
          <a:lstStyle/>
          <a:p>
            <a:r>
              <a:rPr lang="en-US"/>
              <a:t>1st Workshop on INSPIRE SOIL-Geopackage 25th November 2024</a:t>
            </a:r>
            <a:endParaRPr lang="en-GB"/>
          </a:p>
        </p:txBody>
      </p:sp>
      <p:sp>
        <p:nvSpPr>
          <p:cNvPr id="7" name="Pladsholder til slidenummer 6"/>
          <p:cNvSpPr>
            <a:spLocks noGrp="1"/>
          </p:cNvSpPr>
          <p:nvPr>
            <p:ph type="sldNum" sz="quarter" idx="12"/>
          </p:nvPr>
        </p:nvSpPr>
        <p:spPr/>
        <p:txBody>
          <a:bodyPr/>
          <a:lstStyle/>
          <a:p>
            <a:fld id="{330EA680-D336-4FF7-8B7A-9848BB0A1C32}" type="slidenum">
              <a:rPr lang="en-GB" smtClean="0"/>
              <a:t>‹#›</a:t>
            </a:fld>
            <a:endParaRPr lang="en-GB"/>
          </a:p>
        </p:txBody>
      </p:sp>
      <p:pic>
        <p:nvPicPr>
          <p:cNvPr id="9" name="Billede 8" descr="Et billede, der indeholder spil&#10;&#10;Automatisk genereret beskrivelse">
            <a:extLst>
              <a:ext uri="{FF2B5EF4-FFF2-40B4-BE49-F238E27FC236}">
                <a16:creationId xmlns:a16="http://schemas.microsoft.com/office/drawing/2014/main" id="{2405D461-8852-49C5-BB3B-436999A075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43407"/>
          <a:stretch/>
        </p:blipFill>
        <p:spPr>
          <a:xfrm>
            <a:off x="9832" y="3410857"/>
            <a:ext cx="12182168" cy="3447143"/>
          </a:xfrm>
          <a:prstGeom prst="rect">
            <a:avLst/>
          </a:prstGeom>
        </p:spPr>
      </p:pic>
    </p:spTree>
    <p:extLst>
      <p:ext uri="{BB962C8B-B14F-4D97-AF65-F5344CB8AC3E}">
        <p14:creationId xmlns:p14="http://schemas.microsoft.com/office/powerpoint/2010/main" val="254599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2400"/>
            </a:lvl1pPr>
          </a:lstStyle>
          <a:p>
            <a:r>
              <a:rPr lang="da-DK" err="1"/>
              <a:t>Click</a:t>
            </a:r>
            <a:r>
              <a:rPr lang="da-DK"/>
              <a:t> to </a:t>
            </a:r>
            <a:r>
              <a:rPr lang="da-DK" err="1"/>
              <a:t>edit</a:t>
            </a:r>
            <a:r>
              <a:rPr lang="da-DK"/>
              <a:t> Master </a:t>
            </a:r>
            <a:r>
              <a:rPr lang="da-DK" err="1"/>
              <a:t>title</a:t>
            </a:r>
            <a:r>
              <a:rPr lang="da-DK"/>
              <a:t> </a:t>
            </a:r>
            <a:r>
              <a:rPr lang="da-DK" err="1"/>
              <a:t>style</a:t>
            </a:r>
            <a:br>
              <a:rPr lang="da-DK"/>
            </a:br>
            <a:endParaRPr lang="da-DK"/>
          </a:p>
        </p:txBody>
      </p:sp>
      <p:sp>
        <p:nvSpPr>
          <p:cNvPr id="3" name="Pladsholder til billede 2"/>
          <p:cNvSpPr>
            <a:spLocks noGrp="1"/>
          </p:cNvSpPr>
          <p:nvPr>
            <p:ph type="pic" idx="1" hasCustomPrompt="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a-DK"/>
              <a:t>Picture</a:t>
            </a:r>
          </a:p>
        </p:txBody>
      </p:sp>
      <p:sp>
        <p:nvSpPr>
          <p:cNvPr id="4" name="Pladsholder til tekst 3"/>
          <p:cNvSpPr>
            <a:spLocks noGrp="1"/>
          </p:cNvSpPr>
          <p:nvPr>
            <p:ph type="body" sz="half" idx="2" hasCustomPrompt="1"/>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5" name="Pladsholder til dato 4"/>
          <p:cNvSpPr>
            <a:spLocks noGrp="1"/>
          </p:cNvSpPr>
          <p:nvPr>
            <p:ph type="dt" sz="half" idx="10"/>
          </p:nvPr>
        </p:nvSpPr>
        <p:spPr/>
        <p:txBody>
          <a:bodyPr/>
          <a:lstStyle/>
          <a:p>
            <a:fld id="{011C91C9-173A-4E8A-BF3C-1D1B029AB79E}" type="datetime1">
              <a:rPr lang="en-GB" smtClean="0"/>
              <a:t>25/11/2024</a:t>
            </a:fld>
            <a:endParaRPr lang="en-GB"/>
          </a:p>
        </p:txBody>
      </p:sp>
      <p:sp>
        <p:nvSpPr>
          <p:cNvPr id="6" name="Pladsholder til sidefod 5"/>
          <p:cNvSpPr>
            <a:spLocks noGrp="1"/>
          </p:cNvSpPr>
          <p:nvPr>
            <p:ph type="ftr" sz="quarter" idx="11"/>
          </p:nvPr>
        </p:nvSpPr>
        <p:spPr/>
        <p:txBody>
          <a:bodyPr/>
          <a:lstStyle/>
          <a:p>
            <a:r>
              <a:rPr lang="en-US"/>
              <a:t>1st Workshop on INSPIRE SOIL-Geopackage 25th November 2024</a:t>
            </a:r>
            <a:endParaRPr lang="en-GB"/>
          </a:p>
        </p:txBody>
      </p:sp>
      <p:sp>
        <p:nvSpPr>
          <p:cNvPr id="7" name="Pladsholder til slidenummer 6"/>
          <p:cNvSpPr>
            <a:spLocks noGrp="1"/>
          </p:cNvSpPr>
          <p:nvPr>
            <p:ph type="sldNum" sz="quarter" idx="12"/>
          </p:nvPr>
        </p:nvSpPr>
        <p:spPr/>
        <p:txBody>
          <a:bodyPr/>
          <a:lstStyle/>
          <a:p>
            <a:fld id="{330EA680-D336-4FF7-8B7A-9848BB0A1C32}" type="slidenum">
              <a:rPr lang="en-GB" smtClean="0"/>
              <a:t>‹#›</a:t>
            </a:fld>
            <a:endParaRPr lang="en-GB"/>
          </a:p>
        </p:txBody>
      </p:sp>
      <p:pic>
        <p:nvPicPr>
          <p:cNvPr id="10" name="Billede 9" descr="Et billede, der indeholder spil&#10;&#10;Automatisk genereret beskrivelse">
            <a:extLst>
              <a:ext uri="{FF2B5EF4-FFF2-40B4-BE49-F238E27FC236}">
                <a16:creationId xmlns:a16="http://schemas.microsoft.com/office/drawing/2014/main" id="{2405D461-8852-49C5-BB3B-436999A075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2445"/>
          <a:stretch/>
        </p:blipFill>
        <p:spPr>
          <a:xfrm>
            <a:off x="0" y="2743200"/>
            <a:ext cx="12182168" cy="4114800"/>
          </a:xfrm>
          <a:prstGeom prst="rect">
            <a:avLst/>
          </a:prstGeom>
        </p:spPr>
      </p:pic>
    </p:spTree>
    <p:extLst>
      <p:ext uri="{BB962C8B-B14F-4D97-AF65-F5344CB8AC3E}">
        <p14:creationId xmlns:p14="http://schemas.microsoft.com/office/powerpoint/2010/main" val="4236364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err="1"/>
              <a:t>Click</a:t>
            </a:r>
            <a:r>
              <a:rPr lang="da-DK"/>
              <a:t> to </a:t>
            </a:r>
            <a:r>
              <a:rPr lang="da-DK" err="1"/>
              <a:t>edit</a:t>
            </a:r>
            <a:r>
              <a:rPr lang="da-DK"/>
              <a:t> Maser </a:t>
            </a:r>
            <a:r>
              <a:rPr lang="da-DK" err="1"/>
              <a:t>title</a:t>
            </a:r>
            <a:r>
              <a:rPr lang="da-DK"/>
              <a:t> </a:t>
            </a:r>
            <a:r>
              <a:rPr lang="da-DK" err="1"/>
              <a:t>style</a:t>
            </a:r>
            <a:endParaRPr lang="da-DK"/>
          </a:p>
        </p:txBody>
      </p:sp>
      <p:sp>
        <p:nvSpPr>
          <p:cNvPr id="3" name="Pladsholder til lodret tite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10"/>
          </p:nvPr>
        </p:nvSpPr>
        <p:spPr/>
        <p:txBody>
          <a:bodyPr/>
          <a:lstStyle/>
          <a:p>
            <a:fld id="{5575665F-ABEF-44DC-82E6-B03CE4DB2CE7}" type="datetime1">
              <a:rPr lang="en-GB" smtClean="0"/>
              <a:t>25/11/2024</a:t>
            </a:fld>
            <a:endParaRPr lang="en-GB"/>
          </a:p>
        </p:txBody>
      </p:sp>
      <p:sp>
        <p:nvSpPr>
          <p:cNvPr id="5" name="Pladsholder til sidefod 4"/>
          <p:cNvSpPr>
            <a:spLocks noGrp="1"/>
          </p:cNvSpPr>
          <p:nvPr>
            <p:ph type="ftr" sz="quarter" idx="11"/>
          </p:nvPr>
        </p:nvSpPr>
        <p:spPr/>
        <p:txBody>
          <a:bodyPr/>
          <a:lstStyle/>
          <a:p>
            <a:r>
              <a:rPr lang="en-US"/>
              <a:t>1st Workshop on INSPIRE SOIL-Geopackage 25th November 2024</a:t>
            </a:r>
            <a:endParaRPr lang="en-GB"/>
          </a:p>
        </p:txBody>
      </p:sp>
      <p:sp>
        <p:nvSpPr>
          <p:cNvPr id="6" name="Pladsholder til slidenummer 5"/>
          <p:cNvSpPr>
            <a:spLocks noGrp="1"/>
          </p:cNvSpPr>
          <p:nvPr>
            <p:ph type="sldNum" sz="quarter" idx="12"/>
          </p:nvPr>
        </p:nvSpPr>
        <p:spPr/>
        <p:txBody>
          <a:bodyPr/>
          <a:lstStyle/>
          <a:p>
            <a:fld id="{330EA680-D336-4FF7-8B7A-9848BB0A1C32}" type="slidenum">
              <a:rPr lang="en-GB" smtClean="0"/>
              <a:t>‹#›</a:t>
            </a:fld>
            <a:endParaRPr lang="en-GB"/>
          </a:p>
        </p:txBody>
      </p:sp>
      <p:pic>
        <p:nvPicPr>
          <p:cNvPr id="9" name="Billede 8" descr="Et billede, der indeholder spil&#10;&#10;Automatisk genereret beskrivelse">
            <a:extLst>
              <a:ext uri="{FF2B5EF4-FFF2-40B4-BE49-F238E27FC236}">
                <a16:creationId xmlns:a16="http://schemas.microsoft.com/office/drawing/2014/main" id="{2405D461-8852-49C5-BB3B-436999A075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59" t="17195" r="-159" b="-358"/>
          <a:stretch/>
        </p:blipFill>
        <p:spPr>
          <a:xfrm>
            <a:off x="9832" y="1792514"/>
            <a:ext cx="12182168" cy="5065486"/>
          </a:xfrm>
          <a:prstGeom prst="rect">
            <a:avLst/>
          </a:prstGeom>
        </p:spPr>
      </p:pic>
    </p:spTree>
    <p:extLst>
      <p:ext uri="{BB962C8B-B14F-4D97-AF65-F5344CB8AC3E}">
        <p14:creationId xmlns:p14="http://schemas.microsoft.com/office/powerpoint/2010/main" val="4090082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hasCustomPrompt="1"/>
          </p:nvPr>
        </p:nvSpPr>
        <p:spPr>
          <a:xfrm>
            <a:off x="8724901" y="365125"/>
            <a:ext cx="2628900" cy="5811838"/>
          </a:xfrm>
        </p:spPr>
        <p:txBody>
          <a:bodyPr vert="eaVert"/>
          <a:lstStyle/>
          <a:p>
            <a:r>
              <a:rPr lang="da-DK" err="1"/>
              <a:t>Click</a:t>
            </a:r>
            <a:r>
              <a:rPr lang="da-DK"/>
              <a:t> to </a:t>
            </a:r>
            <a:r>
              <a:rPr lang="da-DK" err="1"/>
              <a:t>edit</a:t>
            </a:r>
            <a:r>
              <a:rPr lang="da-DK"/>
              <a:t> Maser </a:t>
            </a:r>
            <a:r>
              <a:rPr lang="da-DK" err="1"/>
              <a:t>title</a:t>
            </a:r>
            <a:r>
              <a:rPr lang="da-DK"/>
              <a:t> </a:t>
            </a:r>
            <a:r>
              <a:rPr lang="da-DK" err="1"/>
              <a:t>style</a:t>
            </a:r>
            <a:endParaRPr lang="da-DK"/>
          </a:p>
        </p:txBody>
      </p:sp>
      <p:sp>
        <p:nvSpPr>
          <p:cNvPr id="3" name="Pladsholder til lodret titel 2"/>
          <p:cNvSpPr>
            <a:spLocks noGrp="1"/>
          </p:cNvSpPr>
          <p:nvPr>
            <p:ph type="body" orient="vert" idx="1"/>
          </p:nvPr>
        </p:nvSpPr>
        <p:spPr>
          <a:xfrm>
            <a:off x="1123335" y="72707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10"/>
          </p:nvPr>
        </p:nvSpPr>
        <p:spPr/>
        <p:txBody>
          <a:bodyPr/>
          <a:lstStyle/>
          <a:p>
            <a:fld id="{58C7B841-6F82-415F-AD16-14A77B2638D5}" type="datetime1">
              <a:rPr lang="en-GB" smtClean="0"/>
              <a:t>25/11/2024</a:t>
            </a:fld>
            <a:endParaRPr lang="en-GB"/>
          </a:p>
        </p:txBody>
      </p:sp>
      <p:sp>
        <p:nvSpPr>
          <p:cNvPr id="5" name="Pladsholder til sidefod 4"/>
          <p:cNvSpPr>
            <a:spLocks noGrp="1"/>
          </p:cNvSpPr>
          <p:nvPr>
            <p:ph type="ftr" sz="quarter" idx="11"/>
          </p:nvPr>
        </p:nvSpPr>
        <p:spPr/>
        <p:txBody>
          <a:bodyPr/>
          <a:lstStyle/>
          <a:p>
            <a:r>
              <a:rPr lang="en-US"/>
              <a:t>1st Workshop on INSPIRE SOIL-Geopackage 25th November 2024</a:t>
            </a:r>
            <a:endParaRPr lang="en-GB"/>
          </a:p>
        </p:txBody>
      </p:sp>
      <p:sp>
        <p:nvSpPr>
          <p:cNvPr id="6" name="Pladsholder til slidenumm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51678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Lodret titel og tekst">
    <p:spTree>
      <p:nvGrpSpPr>
        <p:cNvPr id="1" name=""/>
        <p:cNvGrpSpPr/>
        <p:nvPr/>
      </p:nvGrpSpPr>
      <p:grpSpPr>
        <a:xfrm>
          <a:off x="0" y="0"/>
          <a:ext cx="0" cy="0"/>
          <a:chOff x="0" y="0"/>
          <a:chExt cx="0" cy="0"/>
        </a:xfrm>
      </p:grpSpPr>
      <p:sp>
        <p:nvSpPr>
          <p:cNvPr id="2" name="Lodret titel 1"/>
          <p:cNvSpPr>
            <a:spLocks noGrp="1"/>
          </p:cNvSpPr>
          <p:nvPr>
            <p:ph type="title" orient="vert" hasCustomPrompt="1"/>
          </p:nvPr>
        </p:nvSpPr>
        <p:spPr>
          <a:xfrm>
            <a:off x="8724901" y="365125"/>
            <a:ext cx="2628900" cy="5811838"/>
          </a:xfrm>
        </p:spPr>
        <p:txBody>
          <a:bodyPr vert="eaVert"/>
          <a:lstStyle/>
          <a:p>
            <a:r>
              <a:rPr lang="da-DK" err="1"/>
              <a:t>Click</a:t>
            </a:r>
            <a:r>
              <a:rPr lang="da-DK"/>
              <a:t> to </a:t>
            </a:r>
            <a:r>
              <a:rPr lang="da-DK" err="1"/>
              <a:t>edit</a:t>
            </a:r>
            <a:r>
              <a:rPr lang="da-DK"/>
              <a:t> Maser </a:t>
            </a:r>
            <a:r>
              <a:rPr lang="da-DK" err="1"/>
              <a:t>title</a:t>
            </a:r>
            <a:r>
              <a:rPr lang="da-DK"/>
              <a:t> </a:t>
            </a:r>
            <a:r>
              <a:rPr lang="da-DK" err="1"/>
              <a:t>style</a:t>
            </a:r>
            <a:endParaRPr lang="da-DK"/>
          </a:p>
        </p:txBody>
      </p:sp>
      <p:sp>
        <p:nvSpPr>
          <p:cNvPr id="3" name="Pladsholder til lodret titel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10"/>
          </p:nvPr>
        </p:nvSpPr>
        <p:spPr/>
        <p:txBody>
          <a:bodyPr/>
          <a:lstStyle/>
          <a:p>
            <a:fld id="{30F4DDFF-583D-40FF-934E-60C3A8236D5E}" type="datetime1">
              <a:rPr lang="en-GB" smtClean="0"/>
              <a:t>25/11/2024</a:t>
            </a:fld>
            <a:endParaRPr lang="en-GB"/>
          </a:p>
        </p:txBody>
      </p:sp>
      <p:sp>
        <p:nvSpPr>
          <p:cNvPr id="5" name="Pladsholder til sidefod 4"/>
          <p:cNvSpPr>
            <a:spLocks noGrp="1"/>
          </p:cNvSpPr>
          <p:nvPr>
            <p:ph type="ftr" sz="quarter" idx="11"/>
          </p:nvPr>
        </p:nvSpPr>
        <p:spPr/>
        <p:txBody>
          <a:bodyPr/>
          <a:lstStyle/>
          <a:p>
            <a:r>
              <a:rPr lang="en-US"/>
              <a:t>1st Workshop on INSPIRE SOIL-Geopackage 25th November 2024</a:t>
            </a:r>
            <a:endParaRPr lang="en-GB"/>
          </a:p>
        </p:txBody>
      </p:sp>
      <p:sp>
        <p:nvSpPr>
          <p:cNvPr id="6" name="Pladsholder til slidenumm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88630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elslide">
    <p:spTree>
      <p:nvGrpSpPr>
        <p:cNvPr id="1" name=""/>
        <p:cNvGrpSpPr/>
        <p:nvPr/>
      </p:nvGrpSpPr>
      <p:grpSpPr>
        <a:xfrm>
          <a:off x="0" y="0"/>
          <a:ext cx="0" cy="0"/>
          <a:chOff x="0" y="0"/>
          <a:chExt cx="0" cy="0"/>
        </a:xfrm>
      </p:grpSpPr>
      <p:pic>
        <p:nvPicPr>
          <p:cNvPr id="9" name="Billede 8" descr="Et billede, der indeholder spil&#10;&#10;Automatisk genereret beskrivelse">
            <a:extLst>
              <a:ext uri="{FF2B5EF4-FFF2-40B4-BE49-F238E27FC236}">
                <a16:creationId xmlns:a16="http://schemas.microsoft.com/office/drawing/2014/main" id="{4C6C2B42-99D9-4FAD-998C-F9DE237A93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42000"/>
            <a:ext cx="14397188" cy="7200000"/>
          </a:xfrm>
          <a:prstGeom prst="rect">
            <a:avLst/>
          </a:prstGeom>
        </p:spPr>
      </p:pic>
      <p:sp>
        <p:nvSpPr>
          <p:cNvPr id="2" name="Titel 1"/>
          <p:cNvSpPr>
            <a:spLocks noGrp="1"/>
          </p:cNvSpPr>
          <p:nvPr>
            <p:ph type="ctrTitle" hasCustomPrompt="1"/>
          </p:nvPr>
        </p:nvSpPr>
        <p:spPr>
          <a:xfrm>
            <a:off x="1524000" y="1122363"/>
            <a:ext cx="9144000" cy="2387600"/>
          </a:xfrm>
        </p:spPr>
        <p:txBody>
          <a:bodyPr anchor="b"/>
          <a:lstStyle>
            <a:lvl1pPr algn="ctr">
              <a:defRPr sz="4500">
                <a:latin typeface="Verdana" panose="020B0604030504040204" pitchFamily="34" charset="0"/>
                <a:ea typeface="Verdana" panose="020B0604030504040204" pitchFamily="34" charset="0"/>
              </a:defRPr>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1800">
                <a:latin typeface="Verdana" panose="020B0604030504040204" pitchFamily="34" charset="0"/>
                <a:ea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4" name="Pladsholder til dato 3"/>
          <p:cNvSpPr>
            <a:spLocks noGrp="1"/>
          </p:cNvSpPr>
          <p:nvPr>
            <p:ph type="dt" sz="half" idx="10"/>
          </p:nvPr>
        </p:nvSpPr>
        <p:spPr/>
        <p:txBody>
          <a:bodyPr/>
          <a:lstStyle/>
          <a:p>
            <a:fld id="{CFEBD0D3-1F5A-4684-8078-7906D78411B0}" type="datetime1">
              <a:rPr lang="en-GB" smtClean="0"/>
              <a:t>25/11/2024</a:t>
            </a:fld>
            <a:endParaRPr lang="en-GB"/>
          </a:p>
        </p:txBody>
      </p:sp>
      <p:sp>
        <p:nvSpPr>
          <p:cNvPr id="6" name="Pladsholder til slidenummer 5"/>
          <p:cNvSpPr>
            <a:spLocks noGrp="1"/>
          </p:cNvSpPr>
          <p:nvPr>
            <p:ph type="sldNum" sz="quarter" idx="12"/>
          </p:nvPr>
        </p:nvSpPr>
        <p:spPr/>
        <p:txBody>
          <a:bodyPr/>
          <a:lstStyle/>
          <a:p>
            <a:fld id="{330EA680-D336-4FF7-8B7A-9848BB0A1C32}" type="slidenum">
              <a:rPr lang="en-GB" smtClean="0"/>
              <a:t>‹#›</a:t>
            </a:fld>
            <a:endParaRPr lang="en-GB"/>
          </a:p>
        </p:txBody>
      </p:sp>
      <p:pic>
        <p:nvPicPr>
          <p:cNvPr id="8" name="Billede 7">
            <a:extLst>
              <a:ext uri="{FF2B5EF4-FFF2-40B4-BE49-F238E27FC236}">
                <a16:creationId xmlns:a16="http://schemas.microsoft.com/office/drawing/2014/main" id="{82B34B7A-9D40-A34C-B181-C76807937C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1631" y="5774669"/>
            <a:ext cx="2803539" cy="720000"/>
          </a:xfrm>
          <a:prstGeom prst="rect">
            <a:avLst/>
          </a:prstGeom>
        </p:spPr>
      </p:pic>
      <p:pic>
        <p:nvPicPr>
          <p:cNvPr id="10" name="Immagine 9" descr="Immagine che contiene testo, Carattere, Elementi grafici, logo&#10;&#10;Descrizione generata automaticamente">
            <a:extLst>
              <a:ext uri="{FF2B5EF4-FFF2-40B4-BE49-F238E27FC236}">
                <a16:creationId xmlns:a16="http://schemas.microsoft.com/office/drawing/2014/main" id="{4315A483-F782-A64E-19AC-E8F5556D1E1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8598" y="5735637"/>
            <a:ext cx="1155202" cy="624268"/>
          </a:xfrm>
          <a:prstGeom prst="rect">
            <a:avLst/>
          </a:prstGeom>
        </p:spPr>
      </p:pic>
      <p:pic>
        <p:nvPicPr>
          <p:cNvPr id="13" name="Immagine 12">
            <a:extLst>
              <a:ext uri="{FF2B5EF4-FFF2-40B4-BE49-F238E27FC236}">
                <a16:creationId xmlns:a16="http://schemas.microsoft.com/office/drawing/2014/main" id="{3CEAFD12-6C66-3652-A332-C7538774F64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47279" y="5863921"/>
            <a:ext cx="1434921" cy="419048"/>
          </a:xfrm>
          <a:prstGeom prst="rect">
            <a:avLst/>
          </a:prstGeom>
        </p:spPr>
      </p:pic>
    </p:spTree>
    <p:extLst>
      <p:ext uri="{BB962C8B-B14F-4D97-AF65-F5344CB8AC3E}">
        <p14:creationId xmlns:p14="http://schemas.microsoft.com/office/powerpoint/2010/main" val="14071818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elslide">
    <p:spTree>
      <p:nvGrpSpPr>
        <p:cNvPr id="1" name=""/>
        <p:cNvGrpSpPr/>
        <p:nvPr/>
      </p:nvGrpSpPr>
      <p:grpSpPr>
        <a:xfrm>
          <a:off x="0" y="0"/>
          <a:ext cx="0" cy="0"/>
          <a:chOff x="0" y="0"/>
          <a:chExt cx="0" cy="0"/>
        </a:xfrm>
      </p:grpSpPr>
      <p:pic>
        <p:nvPicPr>
          <p:cNvPr id="12" name="Billede 11" descr="Et billede, der indeholder tegning&#10;&#10;Automatisk genereret beskrivelse">
            <a:extLst>
              <a:ext uri="{FF2B5EF4-FFF2-40B4-BE49-F238E27FC236}">
                <a16:creationId xmlns:a16="http://schemas.microsoft.com/office/drawing/2014/main" id="{54F59284-7F39-4675-8085-188F1FAF1A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1" y="-339212"/>
            <a:ext cx="14397188" cy="7200000"/>
          </a:xfrm>
          <a:prstGeom prst="rect">
            <a:avLst/>
          </a:prstGeom>
        </p:spPr>
      </p:pic>
      <p:sp>
        <p:nvSpPr>
          <p:cNvPr id="2" name="Titel 1"/>
          <p:cNvSpPr>
            <a:spLocks noGrp="1"/>
          </p:cNvSpPr>
          <p:nvPr>
            <p:ph type="ctrTitle" hasCustomPrompt="1"/>
          </p:nvPr>
        </p:nvSpPr>
        <p:spPr>
          <a:xfrm>
            <a:off x="1524000" y="1122363"/>
            <a:ext cx="9144000" cy="2387600"/>
          </a:xfrm>
        </p:spPr>
        <p:txBody>
          <a:bodyPr anchor="b"/>
          <a:lstStyle>
            <a:lvl1pPr algn="ctr">
              <a:defRPr sz="4500"/>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1800">
                <a:latin typeface="Verdana" panose="020B0604030504040204" pitchFamily="34" charset="0"/>
                <a:ea typeface="Verdana" panose="020B060403050404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4" name="Pladsholder til dato 3"/>
          <p:cNvSpPr>
            <a:spLocks noGrp="1"/>
          </p:cNvSpPr>
          <p:nvPr>
            <p:ph type="dt" sz="half" idx="10"/>
          </p:nvPr>
        </p:nvSpPr>
        <p:spPr/>
        <p:txBody>
          <a:bodyPr/>
          <a:lstStyle/>
          <a:p>
            <a:fld id="{09048C2C-8B19-4F97-AB53-3EC881C2ACCD}" type="datetime1">
              <a:rPr lang="en-GB" smtClean="0"/>
              <a:t>25/11/2024</a:t>
            </a:fld>
            <a:endParaRPr lang="en-GB"/>
          </a:p>
        </p:txBody>
      </p:sp>
      <p:sp>
        <p:nvSpPr>
          <p:cNvPr id="6" name="Pladsholder til slidenummer 5"/>
          <p:cNvSpPr>
            <a:spLocks noGrp="1"/>
          </p:cNvSpPr>
          <p:nvPr>
            <p:ph type="sldNum" sz="quarter" idx="12"/>
          </p:nvPr>
        </p:nvSpPr>
        <p:spPr/>
        <p:txBody>
          <a:bodyPr/>
          <a:lstStyle/>
          <a:p>
            <a:fld id="{330EA680-D336-4FF7-8B7A-9848BB0A1C32}" type="slidenum">
              <a:rPr lang="en-GB" smtClean="0"/>
              <a:t>‹#›</a:t>
            </a:fld>
            <a:endParaRPr lang="en-GB"/>
          </a:p>
        </p:txBody>
      </p:sp>
      <p:pic>
        <p:nvPicPr>
          <p:cNvPr id="11" name="Billede 10">
            <a:extLst>
              <a:ext uri="{FF2B5EF4-FFF2-40B4-BE49-F238E27FC236}">
                <a16:creationId xmlns:a16="http://schemas.microsoft.com/office/drawing/2014/main" id="{82B34B7A-9D40-A34C-B181-C76807937C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49861" y="5735637"/>
            <a:ext cx="2803539" cy="720000"/>
          </a:xfrm>
          <a:prstGeom prst="rect">
            <a:avLst/>
          </a:prstGeom>
        </p:spPr>
      </p:pic>
      <p:pic>
        <p:nvPicPr>
          <p:cNvPr id="7" name="Immagine 6" descr="Immagine che contiene testo, Carattere, Elementi grafici, logo&#10;&#10;Descrizione generata automaticamente">
            <a:extLst>
              <a:ext uri="{FF2B5EF4-FFF2-40B4-BE49-F238E27FC236}">
                <a16:creationId xmlns:a16="http://schemas.microsoft.com/office/drawing/2014/main" id="{010C6CF5-4CDD-9086-1894-3712271A6C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8598" y="5735637"/>
            <a:ext cx="1155202" cy="624268"/>
          </a:xfrm>
          <a:prstGeom prst="rect">
            <a:avLst/>
          </a:prstGeom>
        </p:spPr>
      </p:pic>
      <p:pic>
        <p:nvPicPr>
          <p:cNvPr id="8" name="Immagine 7">
            <a:extLst>
              <a:ext uri="{FF2B5EF4-FFF2-40B4-BE49-F238E27FC236}">
                <a16:creationId xmlns:a16="http://schemas.microsoft.com/office/drawing/2014/main" id="{54F926C3-951B-5A21-3224-19269A6E086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47279" y="5863921"/>
            <a:ext cx="1434921" cy="419048"/>
          </a:xfrm>
          <a:prstGeom prst="rect">
            <a:avLst/>
          </a:prstGeom>
        </p:spPr>
      </p:pic>
    </p:spTree>
    <p:extLst>
      <p:ext uri="{BB962C8B-B14F-4D97-AF65-F5344CB8AC3E}">
        <p14:creationId xmlns:p14="http://schemas.microsoft.com/office/powerpoint/2010/main" val="200569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3D38AF79-9B63-4EB8-B3D9-C0B79EEA8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8051" y="6176963"/>
            <a:ext cx="1434921" cy="419048"/>
          </a:xfrm>
          <a:prstGeom prst="rect">
            <a:avLst/>
          </a:prstGeom>
        </p:spPr>
      </p:pic>
      <p:pic>
        <p:nvPicPr>
          <p:cNvPr id="9" name="Immagine 8" descr="Immagine che contiene testo, Carattere, Elementi grafici, logo&#10;&#10;Descrizione generata automaticamente">
            <a:extLst>
              <a:ext uri="{FF2B5EF4-FFF2-40B4-BE49-F238E27FC236}">
                <a16:creationId xmlns:a16="http://schemas.microsoft.com/office/drawing/2014/main" id="{1A68764B-2694-6507-FE8D-27671BD970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1441" y="5974998"/>
            <a:ext cx="1196178" cy="646411"/>
          </a:xfrm>
          <a:prstGeom prst="rect">
            <a:avLst/>
          </a:prstGeom>
        </p:spPr>
      </p:pic>
      <p:sp>
        <p:nvSpPr>
          <p:cNvPr id="2" name="Titel 1"/>
          <p:cNvSpPr>
            <a:spLocks noGrp="1"/>
          </p:cNvSpPr>
          <p:nvPr>
            <p:ph type="title" hasCustomPrompt="1"/>
          </p:nvPr>
        </p:nvSpPr>
        <p:spPr/>
        <p:txBody>
          <a:bodyPr/>
          <a:lstStyle>
            <a:lvl1pPr>
              <a:defRPr/>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indhold 2"/>
          <p:cNvSpPr>
            <a:spLocks noGrp="1"/>
          </p:cNvSpPr>
          <p:nvPr>
            <p:ph idx="1" hasCustomPrompt="1"/>
          </p:nvPr>
        </p:nvSpPr>
        <p:spPr/>
        <p:txBody>
          <a:bodyPr/>
          <a:lstStyle>
            <a:lvl1pPr>
              <a:defRPr baseline="0"/>
            </a:lvl1pPr>
            <a:lvl2pPr>
              <a:defRPr baseline="0"/>
            </a:lvl2pPr>
            <a:lvl3pPr>
              <a:defRPr/>
            </a:lvl3pPr>
            <a:lvl4pPr>
              <a:defRPr/>
            </a:lvl4pPr>
            <a:lvl5pPr>
              <a:defRPr/>
            </a:lvl5pPr>
          </a:lstStyle>
          <a:p>
            <a:pPr lvl="0"/>
            <a:r>
              <a:rPr lang="da-DK" err="1"/>
              <a:t>Click</a:t>
            </a:r>
            <a:r>
              <a:rPr lang="da-DK"/>
              <a:t> to </a:t>
            </a:r>
            <a:r>
              <a:rPr lang="da-DK" err="1"/>
              <a:t>edit</a:t>
            </a:r>
            <a:r>
              <a:rPr lang="da-DK"/>
              <a:t> Master </a:t>
            </a:r>
            <a:r>
              <a:rPr lang="da-DK" err="1"/>
              <a:t>text</a:t>
            </a:r>
            <a:r>
              <a:rPr lang="da-DK"/>
              <a:t> </a:t>
            </a:r>
            <a:r>
              <a:rPr lang="da-DK" err="1"/>
              <a:t>styles</a:t>
            </a:r>
            <a:r>
              <a:rPr lang="da-DK"/>
              <a:t> </a:t>
            </a:r>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4" name="Pladsholder til dato 3"/>
          <p:cNvSpPr>
            <a:spLocks noGrp="1"/>
          </p:cNvSpPr>
          <p:nvPr>
            <p:ph type="dt" sz="half" idx="10"/>
          </p:nvPr>
        </p:nvSpPr>
        <p:spPr/>
        <p:txBody>
          <a:bodyPr/>
          <a:lstStyle/>
          <a:p>
            <a:fld id="{9FC809B1-B8DD-471C-86C0-161CD510AEF8}" type="datetime1">
              <a:rPr lang="en-GB" smtClean="0"/>
              <a:t>25/11/2024</a:t>
            </a:fld>
            <a:endParaRPr lang="en-GB"/>
          </a:p>
        </p:txBody>
      </p:sp>
      <p:sp>
        <p:nvSpPr>
          <p:cNvPr id="6" name="Pladsholder til slidenummer 5"/>
          <p:cNvSpPr>
            <a:spLocks noGrp="1"/>
          </p:cNvSpPr>
          <p:nvPr>
            <p:ph type="sldNum" sz="quarter" idx="12"/>
          </p:nvPr>
        </p:nvSpPr>
        <p:spPr/>
        <p:txBody>
          <a:bodyPr/>
          <a:lstStyle/>
          <a:p>
            <a:fld id="{330EA680-D336-4FF7-8B7A-9848BB0A1C32}" type="slidenum">
              <a:rPr lang="en-GB" smtClean="0"/>
              <a:t>‹#›</a:t>
            </a:fld>
            <a:endParaRPr lang="en-GB"/>
          </a:p>
        </p:txBody>
      </p:sp>
      <p:pic>
        <p:nvPicPr>
          <p:cNvPr id="7" name="Billede 6" descr="Et billede, der indeholder spil&#10;&#10;Automatisk genereret beskrivelse">
            <a:extLst>
              <a:ext uri="{FF2B5EF4-FFF2-40B4-BE49-F238E27FC236}">
                <a16:creationId xmlns:a16="http://schemas.microsoft.com/office/drawing/2014/main" id="{2405D461-8852-49C5-BB3B-436999A0756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45485"/>
          <a:stretch/>
        </p:blipFill>
        <p:spPr>
          <a:xfrm>
            <a:off x="0" y="4150518"/>
            <a:ext cx="12192000" cy="2707481"/>
          </a:xfrm>
          <a:prstGeom prst="rect">
            <a:avLst/>
          </a:prstGeom>
        </p:spPr>
      </p:pic>
      <p:sp>
        <p:nvSpPr>
          <p:cNvPr id="5" name="Pladsholder til sidefod 4"/>
          <p:cNvSpPr>
            <a:spLocks noGrp="1"/>
          </p:cNvSpPr>
          <p:nvPr>
            <p:ph type="ftr" sz="quarter" idx="11"/>
          </p:nvPr>
        </p:nvSpPr>
        <p:spPr>
          <a:xfrm>
            <a:off x="4105673" y="6386487"/>
            <a:ext cx="4114800" cy="365125"/>
          </a:xfrm>
        </p:spPr>
        <p:txBody>
          <a:bodyPr/>
          <a:lstStyle/>
          <a:p>
            <a:r>
              <a:rPr lang="en-GB" dirty="0"/>
              <a:t>1</a:t>
            </a:r>
            <a:r>
              <a:rPr lang="en-GB" baseline="30000" dirty="0"/>
              <a:t>st</a:t>
            </a:r>
            <a:r>
              <a:rPr lang="en-GB" dirty="0"/>
              <a:t> Workshop on INSPIRE SOIL-</a:t>
            </a:r>
            <a:r>
              <a:rPr lang="en-GB" dirty="0" err="1"/>
              <a:t>Geopackage</a:t>
            </a:r>
            <a:r>
              <a:rPr lang="en-GB" dirty="0"/>
              <a:t> 25</a:t>
            </a:r>
            <a:r>
              <a:rPr lang="en-GB" baseline="30000" dirty="0"/>
              <a:t>th</a:t>
            </a:r>
            <a:r>
              <a:rPr lang="en-GB" dirty="0"/>
              <a:t> November 2024</a:t>
            </a:r>
          </a:p>
        </p:txBody>
      </p:sp>
    </p:spTree>
    <p:extLst>
      <p:ext uri="{BB962C8B-B14F-4D97-AF65-F5344CB8AC3E}">
        <p14:creationId xmlns:p14="http://schemas.microsoft.com/office/powerpoint/2010/main" val="2459409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pic>
        <p:nvPicPr>
          <p:cNvPr id="8" name="Billede 7" descr="Et billede, der indeholder spil&#10;&#10;Automatisk genereret beskrivelse">
            <a:extLst>
              <a:ext uri="{FF2B5EF4-FFF2-40B4-BE49-F238E27FC236}">
                <a16:creationId xmlns:a16="http://schemas.microsoft.com/office/drawing/2014/main" id="{2405D461-8852-49C5-BB3B-436999A075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44039"/>
          <a:stretch/>
        </p:blipFill>
        <p:spPr>
          <a:xfrm>
            <a:off x="150018" y="3893343"/>
            <a:ext cx="12041981" cy="2972821"/>
          </a:xfrm>
          <a:prstGeom prst="rect">
            <a:avLst/>
          </a:prstGeom>
        </p:spPr>
      </p:pic>
      <p:sp>
        <p:nvSpPr>
          <p:cNvPr id="2" name="Titel 1"/>
          <p:cNvSpPr>
            <a:spLocks noGrp="1"/>
          </p:cNvSpPr>
          <p:nvPr>
            <p:ph type="title" hasCustomPrompt="1"/>
          </p:nvPr>
        </p:nvSpPr>
        <p:spPr>
          <a:xfrm>
            <a:off x="840813" y="376149"/>
            <a:ext cx="10515600" cy="2852737"/>
          </a:xfrm>
        </p:spPr>
        <p:txBody>
          <a:bodyPr anchor="b"/>
          <a:lstStyle>
            <a:lvl1pPr>
              <a:defRPr sz="4500"/>
            </a:lvl1pPr>
          </a:lstStyle>
          <a:p>
            <a:r>
              <a:rPr lang="da-DK" err="1"/>
              <a:t>Click</a:t>
            </a:r>
            <a:r>
              <a:rPr lang="da-DK"/>
              <a:t> to </a:t>
            </a:r>
            <a:r>
              <a:rPr lang="da-DK" err="1"/>
              <a:t>edit</a:t>
            </a:r>
            <a:r>
              <a:rPr lang="da-DK"/>
              <a:t> Master </a:t>
            </a:r>
            <a:r>
              <a:rPr lang="da-DK" err="1"/>
              <a:t>title</a:t>
            </a:r>
            <a:r>
              <a:rPr lang="da-DK"/>
              <a:t> </a:t>
            </a:r>
            <a:r>
              <a:rPr lang="da-DK" err="1"/>
              <a:t>style</a:t>
            </a:r>
            <a:br>
              <a:rPr lang="da-DK"/>
            </a:br>
            <a:endParaRPr lang="da-DK"/>
          </a:p>
        </p:txBody>
      </p:sp>
      <p:sp>
        <p:nvSpPr>
          <p:cNvPr id="3" name="Pladsholder til tekst 2"/>
          <p:cNvSpPr>
            <a:spLocks noGrp="1"/>
          </p:cNvSpPr>
          <p:nvPr>
            <p:ph type="body" idx="1" hasCustomPrompt="1"/>
          </p:nvPr>
        </p:nvSpPr>
        <p:spPr>
          <a:xfrm>
            <a:off x="838200" y="3377522"/>
            <a:ext cx="105156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4" name="Pladsholder til dato 3"/>
          <p:cNvSpPr>
            <a:spLocks noGrp="1"/>
          </p:cNvSpPr>
          <p:nvPr>
            <p:ph type="dt" sz="half" idx="10"/>
          </p:nvPr>
        </p:nvSpPr>
        <p:spPr/>
        <p:txBody>
          <a:bodyPr/>
          <a:lstStyle/>
          <a:p>
            <a:fld id="{8FD4B5DC-AECB-421F-95DF-39FDB5156F6F}" type="datetime1">
              <a:rPr lang="en-GB" smtClean="0"/>
              <a:t>25/11/2024</a:t>
            </a:fld>
            <a:endParaRPr lang="en-GB"/>
          </a:p>
        </p:txBody>
      </p:sp>
      <p:sp>
        <p:nvSpPr>
          <p:cNvPr id="5" name="Pladsholder til sidefod 4"/>
          <p:cNvSpPr>
            <a:spLocks noGrp="1"/>
          </p:cNvSpPr>
          <p:nvPr>
            <p:ph type="ftr" sz="quarter" idx="11"/>
          </p:nvPr>
        </p:nvSpPr>
        <p:spPr/>
        <p:txBody>
          <a:bodyPr/>
          <a:lstStyle/>
          <a:p>
            <a:r>
              <a:rPr lang="en-US"/>
              <a:t>1st Workshop on INSPIRE SOIL-Geopackage 25th November 2024</a:t>
            </a:r>
            <a:endParaRPr lang="en-GB"/>
          </a:p>
        </p:txBody>
      </p:sp>
      <p:sp>
        <p:nvSpPr>
          <p:cNvPr id="6" name="Pladsholder til slidenumm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30945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pic>
        <p:nvPicPr>
          <p:cNvPr id="10" name="Immagine 9" descr="Immagine che contiene testo, Carattere, Elementi grafici, logo&#10;&#10;Descrizione generata automaticamente">
            <a:extLst>
              <a:ext uri="{FF2B5EF4-FFF2-40B4-BE49-F238E27FC236}">
                <a16:creationId xmlns:a16="http://schemas.microsoft.com/office/drawing/2014/main" id="{D312E2CF-3349-939A-75D4-E51B2806EF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0786" y="5867193"/>
            <a:ext cx="1243014" cy="671721"/>
          </a:xfrm>
          <a:prstGeom prst="rect">
            <a:avLst/>
          </a:prstGeom>
        </p:spPr>
      </p:pic>
      <p:pic>
        <p:nvPicPr>
          <p:cNvPr id="12" name="Immagine 11">
            <a:extLst>
              <a:ext uri="{FF2B5EF4-FFF2-40B4-BE49-F238E27FC236}">
                <a16:creationId xmlns:a16="http://schemas.microsoft.com/office/drawing/2014/main" id="{B5412B94-9D8E-B04A-1A47-E6AA2C1B50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53400" y="6011893"/>
            <a:ext cx="1434921" cy="419048"/>
          </a:xfrm>
          <a:prstGeom prst="rect">
            <a:avLst/>
          </a:prstGeom>
        </p:spPr>
      </p:pic>
      <p:pic>
        <p:nvPicPr>
          <p:cNvPr id="8" name="Billede 7" descr="Et billede, der indeholder spil&#10;&#10;Automatisk genereret beskrivelse">
            <a:extLst>
              <a:ext uri="{FF2B5EF4-FFF2-40B4-BE49-F238E27FC236}">
                <a16:creationId xmlns:a16="http://schemas.microsoft.com/office/drawing/2014/main" id="{2405D461-8852-49C5-BB3B-436999A075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7" y="761999"/>
            <a:ext cx="12182168" cy="6091084"/>
          </a:xfrm>
          <a:prstGeom prst="rect">
            <a:avLst/>
          </a:prstGeom>
        </p:spPr>
      </p:pic>
      <p:sp>
        <p:nvSpPr>
          <p:cNvPr id="2" name="Titel 1"/>
          <p:cNvSpPr>
            <a:spLocks noGrp="1"/>
          </p:cNvSpPr>
          <p:nvPr>
            <p:ph type="title" hasCustomPrompt="1"/>
          </p:nvPr>
        </p:nvSpPr>
        <p:spPr/>
        <p:txBody>
          <a:body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indhold 2"/>
          <p:cNvSpPr>
            <a:spLocks noGrp="1"/>
          </p:cNvSpPr>
          <p:nvPr>
            <p:ph sz="half" idx="1" hasCustomPrompt="1"/>
          </p:nvPr>
        </p:nvSpPr>
        <p:spPr>
          <a:xfrm>
            <a:off x="838200" y="1825625"/>
            <a:ext cx="5181600" cy="4351338"/>
          </a:xfrm>
        </p:spPr>
        <p:txBody>
          <a:bodyPr/>
          <a:lstStyle/>
          <a:p>
            <a:pPr lvl="0"/>
            <a:r>
              <a:rPr lang="da-DK" err="1"/>
              <a:t>Click</a:t>
            </a:r>
            <a:r>
              <a:rPr lang="da-DK"/>
              <a:t> to Master </a:t>
            </a:r>
            <a:r>
              <a:rPr lang="da-DK" err="1"/>
              <a:t>text</a:t>
            </a:r>
            <a:r>
              <a:rPr lang="da-DK"/>
              <a:t> </a:t>
            </a:r>
            <a:r>
              <a:rPr lang="da-DK" err="1"/>
              <a:t>style</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4" name="Pladsholder til indhold 3"/>
          <p:cNvSpPr>
            <a:spLocks noGrp="1"/>
          </p:cNvSpPr>
          <p:nvPr>
            <p:ph sz="half" idx="2" hasCustomPrompt="1"/>
          </p:nvPr>
        </p:nvSpPr>
        <p:spPr>
          <a:xfrm>
            <a:off x="6172200" y="1825625"/>
            <a:ext cx="5181600" cy="4351338"/>
          </a:xfrm>
        </p:spPr>
        <p:txBody>
          <a:bodyPr/>
          <a:lstStyle>
            <a:lvl1pPr>
              <a:defRPr baseline="0"/>
            </a:lvl1pPr>
            <a:lvl2pPr>
              <a:defRPr/>
            </a:lvl2pPr>
            <a:lvl3pPr>
              <a:defRPr/>
            </a:lvl3pPr>
            <a:lvl4pPr>
              <a:defRPr/>
            </a:lvl4pPr>
            <a:lvl5pPr>
              <a:defRPr/>
            </a:lvl5pPr>
          </a:lstStyle>
          <a:p>
            <a:pPr lvl="0"/>
            <a:r>
              <a:rPr lang="da-DK" err="1"/>
              <a:t>Click</a:t>
            </a:r>
            <a:r>
              <a:rPr lang="da-DK"/>
              <a:t> to Master </a:t>
            </a:r>
            <a:r>
              <a:rPr lang="da-DK" err="1"/>
              <a:t>text</a:t>
            </a:r>
            <a:r>
              <a:rPr lang="da-DK"/>
              <a:t> </a:t>
            </a:r>
            <a:r>
              <a:rPr lang="da-DK" err="1"/>
              <a:t>style</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5" name="Pladsholder til dato 4"/>
          <p:cNvSpPr>
            <a:spLocks noGrp="1"/>
          </p:cNvSpPr>
          <p:nvPr>
            <p:ph type="dt" sz="half" idx="10"/>
          </p:nvPr>
        </p:nvSpPr>
        <p:spPr/>
        <p:txBody>
          <a:bodyPr/>
          <a:lstStyle/>
          <a:p>
            <a:fld id="{26B3C492-B72D-4F09-A1FE-07B4C1FE9151}" type="datetime1">
              <a:rPr lang="en-GB" smtClean="0"/>
              <a:t>25/11/2024</a:t>
            </a:fld>
            <a:endParaRPr lang="en-GB"/>
          </a:p>
        </p:txBody>
      </p:sp>
      <p:sp>
        <p:nvSpPr>
          <p:cNvPr id="6" name="Pladsholder til sidefod 5"/>
          <p:cNvSpPr>
            <a:spLocks noGrp="1"/>
          </p:cNvSpPr>
          <p:nvPr>
            <p:ph type="ftr" sz="quarter" idx="11"/>
          </p:nvPr>
        </p:nvSpPr>
        <p:spPr/>
        <p:txBody>
          <a:bodyPr/>
          <a:lstStyle/>
          <a:p>
            <a:r>
              <a:rPr lang="en-US"/>
              <a:t>1st Workshop on INSPIRE SOIL-Geopackage 25th November 2024</a:t>
            </a:r>
            <a:endParaRPr lang="en-GB"/>
          </a:p>
        </p:txBody>
      </p:sp>
      <p:sp>
        <p:nvSpPr>
          <p:cNvPr id="7" name="Pladsholder til slidenumm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53929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pic>
        <p:nvPicPr>
          <p:cNvPr id="11" name="Billede 10" descr="Et billede, der indeholder spil&#10;&#10;Automatisk genereret beskrivelse">
            <a:extLst>
              <a:ext uri="{FF2B5EF4-FFF2-40B4-BE49-F238E27FC236}">
                <a16:creationId xmlns:a16="http://schemas.microsoft.com/office/drawing/2014/main" id="{2405D461-8852-49C5-BB3B-436999A075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08" y="769756"/>
            <a:ext cx="12182168" cy="6091084"/>
          </a:xfrm>
          <a:prstGeom prst="rect">
            <a:avLst/>
          </a:prstGeom>
        </p:spPr>
      </p:pic>
      <p:sp>
        <p:nvSpPr>
          <p:cNvPr id="2" name="Titel 1"/>
          <p:cNvSpPr>
            <a:spLocks noGrp="1"/>
          </p:cNvSpPr>
          <p:nvPr>
            <p:ph type="title" hasCustomPrompt="1"/>
          </p:nvPr>
        </p:nvSpPr>
        <p:spPr>
          <a:xfrm>
            <a:off x="839788" y="365127"/>
            <a:ext cx="10515600" cy="1325563"/>
          </a:xfrm>
        </p:spPr>
        <p:txBody>
          <a:body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tekst 2"/>
          <p:cNvSpPr>
            <a:spLocks noGrp="1"/>
          </p:cNvSpPr>
          <p:nvPr>
            <p:ph type="body" idx="1" hasCustomPrompt="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4" name="Pladsholder til indhold 3"/>
          <p:cNvSpPr>
            <a:spLocks noGrp="1"/>
          </p:cNvSpPr>
          <p:nvPr>
            <p:ph sz="half" idx="2" hasCustomPrompt="1"/>
          </p:nvPr>
        </p:nvSpPr>
        <p:spPr>
          <a:xfrm>
            <a:off x="839789" y="2505075"/>
            <a:ext cx="5157787" cy="3684588"/>
          </a:xfrm>
        </p:spPr>
        <p:txBody>
          <a:bodyPr/>
          <a:lstStyle>
            <a:lvl2pPr>
              <a:defRPr baseline="0"/>
            </a:lvl2pPr>
            <a:lvl3pPr>
              <a:defRPr/>
            </a:lvl3pPr>
            <a:lvl4pPr>
              <a:defRPr/>
            </a:lvl4pPr>
            <a:lvl5pPr>
              <a:defRPr/>
            </a:lvl5pPr>
          </a:lstStyle>
          <a:p>
            <a:pPr lvl="0"/>
            <a:r>
              <a:rPr lang="da-DK" err="1"/>
              <a:t>Click</a:t>
            </a:r>
            <a:r>
              <a:rPr lang="da-DK"/>
              <a:t> to </a:t>
            </a:r>
            <a:r>
              <a:rPr lang="da-DK" err="1"/>
              <a:t>edit</a:t>
            </a:r>
            <a:r>
              <a:rPr lang="da-DK"/>
              <a:t> Master </a:t>
            </a:r>
            <a:r>
              <a:rPr lang="da-DK" err="1"/>
              <a:t>text</a:t>
            </a:r>
            <a:r>
              <a:rPr lang="da-DK"/>
              <a:t> </a:t>
            </a:r>
            <a:r>
              <a:rPr lang="da-DK" err="1"/>
              <a:t>styles</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5" name="Pladsholder til tekst 4"/>
          <p:cNvSpPr>
            <a:spLocks noGrp="1"/>
          </p:cNvSpPr>
          <p:nvPr>
            <p:ph type="body" sz="quarter" idx="3" hasCustomPrompt="1"/>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6" name="Pladsholder til indhold 5"/>
          <p:cNvSpPr>
            <a:spLocks noGrp="1"/>
          </p:cNvSpPr>
          <p:nvPr>
            <p:ph sz="quarter" idx="4" hasCustomPrompt="1"/>
          </p:nvPr>
        </p:nvSpPr>
        <p:spPr>
          <a:xfrm>
            <a:off x="6172201" y="2505075"/>
            <a:ext cx="5183188" cy="3684588"/>
          </a:xfrm>
        </p:spPr>
        <p:txBody>
          <a:bodyPr/>
          <a:lstStyle/>
          <a:p>
            <a:pPr lvl="0"/>
            <a:r>
              <a:rPr lang="da-DK" err="1"/>
              <a:t>Click</a:t>
            </a:r>
            <a:r>
              <a:rPr lang="da-DK"/>
              <a:t> to </a:t>
            </a:r>
            <a:r>
              <a:rPr lang="da-DK" err="1"/>
              <a:t>edit</a:t>
            </a:r>
            <a:r>
              <a:rPr lang="da-DK"/>
              <a:t> Master </a:t>
            </a:r>
            <a:r>
              <a:rPr lang="da-DK" err="1"/>
              <a:t>text</a:t>
            </a:r>
            <a:r>
              <a:rPr lang="da-DK"/>
              <a:t> </a:t>
            </a:r>
            <a:r>
              <a:rPr lang="da-DK" err="1"/>
              <a:t>styles</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7" name="Pladsholder til dato 6"/>
          <p:cNvSpPr>
            <a:spLocks noGrp="1"/>
          </p:cNvSpPr>
          <p:nvPr>
            <p:ph type="dt" sz="half" idx="10"/>
          </p:nvPr>
        </p:nvSpPr>
        <p:spPr/>
        <p:txBody>
          <a:bodyPr/>
          <a:lstStyle/>
          <a:p>
            <a:fld id="{6A157A3A-6D2B-47DC-8213-6ECE5B1BEFE0}" type="datetime1">
              <a:rPr lang="en-GB" smtClean="0"/>
              <a:t>25/11/2024</a:t>
            </a:fld>
            <a:endParaRPr lang="en-GB"/>
          </a:p>
        </p:txBody>
      </p:sp>
      <p:sp>
        <p:nvSpPr>
          <p:cNvPr id="8" name="Pladsholder til sidefod 7"/>
          <p:cNvSpPr>
            <a:spLocks noGrp="1"/>
          </p:cNvSpPr>
          <p:nvPr>
            <p:ph type="ftr" sz="quarter" idx="11"/>
          </p:nvPr>
        </p:nvSpPr>
        <p:spPr/>
        <p:txBody>
          <a:bodyPr/>
          <a:lstStyle/>
          <a:p>
            <a:r>
              <a:rPr lang="en-US"/>
              <a:t>1st Workshop on INSPIRE SOIL-Geopackage 25th November 2024</a:t>
            </a:r>
            <a:endParaRPr lang="en-GB"/>
          </a:p>
        </p:txBody>
      </p:sp>
      <p:sp>
        <p:nvSpPr>
          <p:cNvPr id="9" name="Pladsholder til slidenumm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073829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dato 2"/>
          <p:cNvSpPr>
            <a:spLocks noGrp="1"/>
          </p:cNvSpPr>
          <p:nvPr>
            <p:ph type="dt" sz="half" idx="10"/>
          </p:nvPr>
        </p:nvSpPr>
        <p:spPr/>
        <p:txBody>
          <a:bodyPr/>
          <a:lstStyle/>
          <a:p>
            <a:fld id="{A8B30C11-9312-4119-ABFE-CCF375FB8C37}" type="datetime1">
              <a:rPr lang="en-GB" smtClean="0"/>
              <a:t>25/11/2024</a:t>
            </a:fld>
            <a:endParaRPr lang="en-GB"/>
          </a:p>
        </p:txBody>
      </p:sp>
      <p:sp>
        <p:nvSpPr>
          <p:cNvPr id="4" name="Pladsholder til sidefod 3"/>
          <p:cNvSpPr>
            <a:spLocks noGrp="1"/>
          </p:cNvSpPr>
          <p:nvPr>
            <p:ph type="ftr" sz="quarter" idx="11"/>
          </p:nvPr>
        </p:nvSpPr>
        <p:spPr/>
        <p:txBody>
          <a:bodyPr/>
          <a:lstStyle/>
          <a:p>
            <a:r>
              <a:rPr lang="en-US"/>
              <a:t>1st Workshop on INSPIRE SOIL-Geopackage 25th November 2024</a:t>
            </a:r>
            <a:endParaRPr lang="en-GB"/>
          </a:p>
        </p:txBody>
      </p:sp>
      <p:sp>
        <p:nvSpPr>
          <p:cNvPr id="5" name="Pladsholder til slidenummer 4"/>
          <p:cNvSpPr>
            <a:spLocks noGrp="1"/>
          </p:cNvSpPr>
          <p:nvPr>
            <p:ph type="sldNum" sz="quarter" idx="12"/>
          </p:nvPr>
        </p:nvSpPr>
        <p:spPr/>
        <p:txBody>
          <a:bodyPr/>
          <a:lstStyle/>
          <a:p>
            <a:fld id="{330EA680-D336-4FF7-8B7A-9848BB0A1C32}" type="slidenum">
              <a:rPr lang="en-GB" smtClean="0"/>
              <a:t>‹#›</a:t>
            </a:fld>
            <a:endParaRPr lang="en-GB"/>
          </a:p>
        </p:txBody>
      </p:sp>
      <p:pic>
        <p:nvPicPr>
          <p:cNvPr id="7" name="Billede 6" descr="Et billede, der indeholder spil&#10;&#10;Automatisk genereret beskrivelse">
            <a:extLst>
              <a:ext uri="{FF2B5EF4-FFF2-40B4-BE49-F238E27FC236}">
                <a16:creationId xmlns:a16="http://schemas.microsoft.com/office/drawing/2014/main" id="{2405D461-8852-49C5-BB3B-436999A075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5067"/>
          <a:stretch/>
        </p:blipFill>
        <p:spPr>
          <a:xfrm>
            <a:off x="9832" y="2902857"/>
            <a:ext cx="12182168" cy="3955143"/>
          </a:xfrm>
          <a:prstGeom prst="rect">
            <a:avLst/>
          </a:prstGeom>
        </p:spPr>
      </p:pic>
    </p:spTree>
    <p:extLst>
      <p:ext uri="{BB962C8B-B14F-4D97-AF65-F5344CB8AC3E}">
        <p14:creationId xmlns:p14="http://schemas.microsoft.com/office/powerpoint/2010/main" val="1272199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D13F6500-D367-44E8-98C0-3BF295117A9D}" type="datetime1">
              <a:rPr lang="en-GB" smtClean="0"/>
              <a:t>25/11/2024</a:t>
            </a:fld>
            <a:endParaRPr lang="en-GB"/>
          </a:p>
        </p:txBody>
      </p:sp>
      <p:sp>
        <p:nvSpPr>
          <p:cNvPr id="3" name="Pladsholder til sidefod 2"/>
          <p:cNvSpPr>
            <a:spLocks noGrp="1"/>
          </p:cNvSpPr>
          <p:nvPr>
            <p:ph type="ftr" sz="quarter" idx="11"/>
          </p:nvPr>
        </p:nvSpPr>
        <p:spPr/>
        <p:txBody>
          <a:bodyPr/>
          <a:lstStyle/>
          <a:p>
            <a:r>
              <a:rPr lang="en-US"/>
              <a:t>1st Workshop on INSPIRE SOIL-Geopackage 25th November 2024</a:t>
            </a:r>
            <a:endParaRPr lang="en-GB"/>
          </a:p>
        </p:txBody>
      </p:sp>
      <p:sp>
        <p:nvSpPr>
          <p:cNvPr id="4" name="Pladsholder til slidenummer 3"/>
          <p:cNvSpPr>
            <a:spLocks noGrp="1"/>
          </p:cNvSpPr>
          <p:nvPr>
            <p:ph type="sldNum" sz="quarter" idx="12"/>
          </p:nvPr>
        </p:nvSpPr>
        <p:spPr/>
        <p:txBody>
          <a:bodyPr/>
          <a:lstStyle/>
          <a:p>
            <a:fld id="{330EA680-D336-4FF7-8B7A-9848BB0A1C32}" type="slidenum">
              <a:rPr lang="en-GB" smtClean="0"/>
              <a:t>‹#›</a:t>
            </a:fld>
            <a:endParaRPr lang="en-GB"/>
          </a:p>
        </p:txBody>
      </p:sp>
      <p:pic>
        <p:nvPicPr>
          <p:cNvPr id="6" name="Billede 5" descr="Et billede, der indeholder spil&#10;&#10;Automatisk genereret beskrivelse">
            <a:extLst>
              <a:ext uri="{FF2B5EF4-FFF2-40B4-BE49-F238E27FC236}">
                <a16:creationId xmlns:a16="http://schemas.microsoft.com/office/drawing/2014/main" id="{2405D461-8852-49C5-BB3B-436999A075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32" y="766916"/>
            <a:ext cx="12182168" cy="6091084"/>
          </a:xfrm>
          <a:prstGeom prst="rect">
            <a:avLst/>
          </a:prstGeom>
        </p:spPr>
      </p:pic>
    </p:spTree>
    <p:extLst>
      <p:ext uri="{BB962C8B-B14F-4D97-AF65-F5344CB8AC3E}">
        <p14:creationId xmlns:p14="http://schemas.microsoft.com/office/powerpoint/2010/main" val="1201927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BDFFDCF-970B-498D-A42D-FA597201F579}" type="datetime1">
              <a:rPr lang="en-GB" smtClean="0"/>
              <a:t>25/11/2024</a:t>
            </a:fld>
            <a:endParaRPr lang="en-GB"/>
          </a:p>
        </p:txBody>
      </p:sp>
      <p:sp>
        <p:nvSpPr>
          <p:cNvPr id="5" name="Pladsholder til sidefod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1st Workshop on INSPIRE SOIL-Geopackage 25th November 2024</a:t>
            </a:r>
            <a:endParaRPr lang="en-GB"/>
          </a:p>
        </p:txBody>
      </p:sp>
      <p:sp>
        <p:nvSpPr>
          <p:cNvPr id="6" name="Pladsholder til slidenumm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5390639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sldNum="0" hdr="0" dt="0"/>
  <p:txStyles>
    <p:titleStyle>
      <a:lvl1pPr algn="l" defTabSz="685800" rtl="0" eaLnBrk="1" latinLnBrk="0" hangingPunct="1">
        <a:lnSpc>
          <a:spcPct val="90000"/>
        </a:lnSpc>
        <a:spcBef>
          <a:spcPct val="0"/>
        </a:spcBef>
        <a:buNone/>
        <a:defRPr sz="3300" kern="1200">
          <a:solidFill>
            <a:schemeClr val="tx1"/>
          </a:solidFill>
          <a:latin typeface="Verdana" panose="020B0604030504040204" pitchFamily="34" charset="0"/>
          <a:ea typeface="Verdana" panose="020B0604030504040204" pitchFamily="34"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Verdana" panose="020B0604030504040204" pitchFamily="34" charset="0"/>
          <a:ea typeface="Verdana" panose="020B0604030504040204" pitchFamily="34"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Verdana" panose="020B0604030504040204" pitchFamily="34" charset="0"/>
          <a:ea typeface="Verdana" panose="020B0604030504040204" pitchFamily="34"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Verdana" panose="020B0604030504040204" pitchFamily="34" charset="0"/>
          <a:ea typeface="Verdana" panose="020B0604030504040204" pitchFamily="34"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a-D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inspire-geoportal.ec.europa.eu/"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github.com/INSPIRE-MIF" TargetMode="External"/><Relationship Id="rId4" Type="http://schemas.openxmlformats.org/officeDocument/2006/relationships/hyperlink" Target="https://wikis.ec.europa.eu/display/InspireMIG/INSPIRE+work+programme+2021-2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inspire-mif.github.io/uml-models/approved/html/"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hyperlink" Target="https://esdac.jrc.ec.europa.eu/ESDB_Archive/Glossary/Glossary.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INSPIRE-MIF/gp-coverage-encoding" TargetMode="Externa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INSPIRE-MIF/gp-geopackage-encodings/blob/main/spec/GeoPackage_Good_Practice_initiation_fiche.md"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hyperlink" Target="https://github.com/INSPIRE-MIF/gp-geopackage-encodings" TargetMode="Externa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ejpsoil/inspire_soil_gpkg_template" TargetMode="External"/><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IAAA-Lab/U2G/blob/master/GeoPackage/geopackage-encoding-rule.md" TargetMode="External"/><Relationship Id="rId2" Type="http://schemas.openxmlformats.org/officeDocument/2006/relationships/hyperlink" Target="https://github.com/INSPIRE-MIF/model-transformation-rules"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INSPIRE-MIF/model-transformation-rules/blob/main/rules/GeneralFlattening.md"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ejpsoil/inspire_soil_gpkg_template"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8" Type="http://schemas.openxmlformats.org/officeDocument/2006/relationships/hyperlink" Target="mailto:giovanni.labate@crea.gov.it" TargetMode="External"/><Relationship Id="rId3" Type="http://schemas.openxmlformats.org/officeDocument/2006/relationships/hyperlink" Target="https://www.youtube.com/@ejpsoil6391" TargetMode="External"/><Relationship Id="rId7" Type="http://schemas.openxmlformats.org/officeDocument/2006/relationships/hyperlink" Target="mailto:maria.fantappie@crea.gov.it"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mailto:s.morrone@epsilon-italia.it" TargetMode="External"/><Relationship Id="rId5" Type="http://schemas.openxmlformats.org/officeDocument/2006/relationships/hyperlink" Target="mailto:andrea.lachi@crea.gov.it" TargetMode="External"/><Relationship Id="rId4" Type="http://schemas.openxmlformats.org/officeDocument/2006/relationships/hyperlink" Target="https://ejpsoil.eu/soil-research/soil-data-monitoring-mapping-and-modellin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inspire-mif.github.io/technical-guidelines/data/so/dataspecification_so.pdf"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github.com/INSPIRE-MIF/technical-guidelines" TargetMode="External"/><Relationship Id="rId5" Type="http://schemas.openxmlformats.org/officeDocument/2006/relationships/hyperlink" Target="https://knowledge-base.inspire.ec.europa.eu/legislation/implementing-rules_en"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196456-0ABA-78A9-B19C-83DF93AD0305}"/>
              </a:ext>
            </a:extLst>
          </p:cNvPr>
          <p:cNvSpPr>
            <a:spLocks noGrp="1"/>
          </p:cNvSpPr>
          <p:nvPr>
            <p:ph type="ctrTitle"/>
          </p:nvPr>
        </p:nvSpPr>
        <p:spPr>
          <a:xfrm>
            <a:off x="1524000" y="1041400"/>
            <a:ext cx="9144000" cy="2387600"/>
          </a:xfrm>
        </p:spPr>
        <p:txBody>
          <a:bodyPr/>
          <a:lstStyle/>
          <a:p>
            <a:r>
              <a:rPr lang="en-US" b="0" i="0" dirty="0">
                <a:solidFill>
                  <a:srgbClr val="0A0A0A"/>
                </a:solidFill>
                <a:effectLst/>
                <a:latin typeface="Open Sans" panose="020B0606030504020204" pitchFamily="34" charset="0"/>
              </a:rPr>
              <a:t>4 Online Workshops on the INSPIRE-Soil GeoPackage</a:t>
            </a:r>
            <a:endParaRPr lang="en-US" dirty="0"/>
          </a:p>
        </p:txBody>
      </p:sp>
      <p:sp>
        <p:nvSpPr>
          <p:cNvPr id="3" name="Sottotitolo 2">
            <a:extLst>
              <a:ext uri="{FF2B5EF4-FFF2-40B4-BE49-F238E27FC236}">
                <a16:creationId xmlns:a16="http://schemas.microsoft.com/office/drawing/2014/main" id="{567F1F97-66F6-B233-F07D-E3029074BAB5}"/>
              </a:ext>
            </a:extLst>
          </p:cNvPr>
          <p:cNvSpPr>
            <a:spLocks noGrp="1"/>
          </p:cNvSpPr>
          <p:nvPr>
            <p:ph type="subTitle" idx="1"/>
          </p:nvPr>
        </p:nvSpPr>
        <p:spPr>
          <a:xfrm>
            <a:off x="1523999" y="3792538"/>
            <a:ext cx="10820401" cy="1655762"/>
          </a:xfrm>
        </p:spPr>
        <p:txBody>
          <a:bodyPr/>
          <a:lstStyle/>
          <a:p>
            <a:r>
              <a:rPr lang="en-US" dirty="0"/>
              <a:t>The </a:t>
            </a:r>
            <a:r>
              <a:rPr lang="en-US" b="1" dirty="0"/>
              <a:t>INSPIRE-SOIL GeoPackage </a:t>
            </a:r>
            <a:r>
              <a:rPr lang="en-US" dirty="0"/>
              <a:t>has been produced by </a:t>
            </a:r>
          </a:p>
          <a:p>
            <a:r>
              <a:rPr lang="en-US" u="sng" dirty="0"/>
              <a:t>Andrea Lachi</a:t>
            </a:r>
            <a:r>
              <a:rPr lang="en-US" dirty="0"/>
              <a:t>, </a:t>
            </a:r>
            <a:r>
              <a:rPr lang="en-US" u="sng" dirty="0"/>
              <a:t>Giovanni L’ Abate,</a:t>
            </a:r>
            <a:r>
              <a:rPr lang="en-US" dirty="0"/>
              <a:t> </a:t>
            </a:r>
            <a:r>
              <a:rPr lang="en-US" u="sng" dirty="0"/>
              <a:t>Maria </a:t>
            </a:r>
            <a:r>
              <a:rPr lang="en-US" u="sng" dirty="0" err="1"/>
              <a:t>Fantappiè</a:t>
            </a:r>
            <a:r>
              <a:rPr lang="en-US" dirty="0"/>
              <a:t> [</a:t>
            </a:r>
            <a:r>
              <a:rPr lang="en-US" b="1" dirty="0"/>
              <a:t>CREA</a:t>
            </a:r>
            <a:r>
              <a:rPr lang="en-US" dirty="0"/>
              <a:t>, Council for Agricultural Research and Economics of Italy] with the support of </a:t>
            </a:r>
            <a:r>
              <a:rPr lang="en-US" u="sng" dirty="0"/>
              <a:t>Stefania Morrone</a:t>
            </a:r>
            <a:r>
              <a:rPr lang="en-US" dirty="0"/>
              <a:t> [</a:t>
            </a:r>
            <a:r>
              <a:rPr lang="en-US" b="1" dirty="0"/>
              <a:t>Epsilon Italia srl</a:t>
            </a:r>
            <a:r>
              <a:rPr lang="en-US" dirty="0"/>
              <a:t>].</a:t>
            </a:r>
          </a:p>
        </p:txBody>
      </p:sp>
      <p:sp>
        <p:nvSpPr>
          <p:cNvPr id="4" name="Segnaposto piè di pagina 3">
            <a:extLst>
              <a:ext uri="{FF2B5EF4-FFF2-40B4-BE49-F238E27FC236}">
                <a16:creationId xmlns:a16="http://schemas.microsoft.com/office/drawing/2014/main" id="{CE1D80C9-E7FD-875E-B5FD-D2395D988E41}"/>
              </a:ext>
            </a:extLst>
          </p:cNvPr>
          <p:cNvSpPr>
            <a:spLocks noGrp="1"/>
          </p:cNvSpPr>
          <p:nvPr>
            <p:ph type="ftr" sz="quarter" idx="4294967295"/>
          </p:nvPr>
        </p:nvSpPr>
        <p:spPr>
          <a:xfrm>
            <a:off x="4038600" y="6356352"/>
            <a:ext cx="4114800" cy="365125"/>
          </a:xfrm>
        </p:spPr>
        <p:txBody>
          <a:bodyPr/>
          <a:lstStyle/>
          <a:p>
            <a:r>
              <a:rPr lang="en-US" dirty="0"/>
              <a:t>1st Workshop on INSPIRE SOIL-Geopackage 25th November 2024</a:t>
            </a:r>
            <a:endParaRPr lang="en-GB" dirty="0"/>
          </a:p>
        </p:txBody>
      </p:sp>
    </p:spTree>
    <p:extLst>
      <p:ext uri="{BB962C8B-B14F-4D97-AF65-F5344CB8AC3E}">
        <p14:creationId xmlns:p14="http://schemas.microsoft.com/office/powerpoint/2010/main" val="2043758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1F16-9621-FDB4-1FDC-66A558CCA0B4}"/>
              </a:ext>
            </a:extLst>
          </p:cNvPr>
          <p:cNvSpPr>
            <a:spLocks noGrp="1"/>
          </p:cNvSpPr>
          <p:nvPr>
            <p:ph type="title"/>
          </p:nvPr>
        </p:nvSpPr>
        <p:spPr/>
        <p:txBody>
          <a:bodyPr/>
          <a:lstStyle/>
          <a:p>
            <a:r>
              <a:rPr lang="en-US" sz="3600" dirty="0"/>
              <a:t>A central access point to the INSPIRE data</a:t>
            </a:r>
            <a:endParaRPr lang="en-GB" dirty="0"/>
          </a:p>
        </p:txBody>
      </p:sp>
      <p:sp>
        <p:nvSpPr>
          <p:cNvPr id="3" name="Content Placeholder 2">
            <a:extLst>
              <a:ext uri="{FF2B5EF4-FFF2-40B4-BE49-F238E27FC236}">
                <a16:creationId xmlns:a16="http://schemas.microsoft.com/office/drawing/2014/main" id="{A92A84D9-CF68-38D5-5E49-1B955F465F45}"/>
              </a:ext>
            </a:extLst>
          </p:cNvPr>
          <p:cNvSpPr>
            <a:spLocks noGrp="1"/>
          </p:cNvSpPr>
          <p:nvPr>
            <p:ph idx="1"/>
          </p:nvPr>
        </p:nvSpPr>
        <p:spPr>
          <a:xfrm>
            <a:off x="838200" y="1825625"/>
            <a:ext cx="4429125" cy="4041775"/>
          </a:xfrm>
        </p:spPr>
        <p:txBody>
          <a:bodyPr>
            <a:normAutofit/>
          </a:bodyPr>
          <a:lstStyle/>
          <a:p>
            <a:pPr marL="0" indent="0">
              <a:buNone/>
            </a:pPr>
            <a:r>
              <a:rPr lang="en-US" sz="2000" dirty="0">
                <a:latin typeface="+mn-lt"/>
              </a:rPr>
              <a:t>The </a:t>
            </a:r>
            <a:r>
              <a:rPr lang="en-US" sz="2000" b="1" dirty="0">
                <a:latin typeface="+mn-lt"/>
              </a:rPr>
              <a:t>INSPIRE Geoportal </a:t>
            </a:r>
            <a:r>
              <a:rPr lang="en-US" sz="2000" dirty="0">
                <a:latin typeface="+mn-lt"/>
              </a:rPr>
              <a:t>allows:</a:t>
            </a:r>
          </a:p>
          <a:p>
            <a:pPr marL="285750" indent="-285750">
              <a:buFont typeface="Arial" panose="020B0604020202020204" pitchFamily="34" charset="0"/>
              <a:buChar char="•"/>
            </a:pPr>
            <a:r>
              <a:rPr lang="en-US" sz="2000" dirty="0">
                <a:latin typeface="+mn-lt"/>
              </a:rPr>
              <a:t>monitoring the availability of datasets in scope;</a:t>
            </a:r>
          </a:p>
          <a:p>
            <a:pPr marL="285750" indent="-285750">
              <a:buFont typeface="Arial" panose="020B0604020202020204" pitchFamily="34" charset="0"/>
              <a:buChar char="•"/>
            </a:pPr>
            <a:r>
              <a:rPr lang="en-US" sz="2000" dirty="0">
                <a:latin typeface="+mn-lt"/>
              </a:rPr>
              <a:t>discovering suitable datasets based on their descriptions (metadata);</a:t>
            </a:r>
          </a:p>
          <a:p>
            <a:pPr marL="285750" indent="-285750">
              <a:buFont typeface="Arial" panose="020B0604020202020204" pitchFamily="34" charset="0"/>
              <a:buChar char="•"/>
            </a:pPr>
            <a:r>
              <a:rPr lang="en-US" sz="2000" dirty="0">
                <a:latin typeface="+mn-lt"/>
              </a:rPr>
              <a:t>accessing the selected datasets through their view or download services.</a:t>
            </a:r>
            <a:endParaRPr lang="en-GB" sz="2000" dirty="0">
              <a:latin typeface="+mn-lt"/>
            </a:endParaRPr>
          </a:p>
          <a:p>
            <a:endParaRPr lang="en-GB" dirty="0"/>
          </a:p>
        </p:txBody>
      </p:sp>
      <p:sp>
        <p:nvSpPr>
          <p:cNvPr id="4" name="Footer Placeholder 3">
            <a:extLst>
              <a:ext uri="{FF2B5EF4-FFF2-40B4-BE49-F238E27FC236}">
                <a16:creationId xmlns:a16="http://schemas.microsoft.com/office/drawing/2014/main" id="{206FE8F9-F962-F879-AED9-1550DEE9EB79}"/>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pic>
        <p:nvPicPr>
          <p:cNvPr id="6" name="Picture 5">
            <a:extLst>
              <a:ext uri="{FF2B5EF4-FFF2-40B4-BE49-F238E27FC236}">
                <a16:creationId xmlns:a16="http://schemas.microsoft.com/office/drawing/2014/main" id="{1E4B9DF8-439F-2878-3027-D23D481F7ACE}"/>
              </a:ext>
            </a:extLst>
          </p:cNvPr>
          <p:cNvPicPr>
            <a:picLocks noChangeAspect="1"/>
          </p:cNvPicPr>
          <p:nvPr/>
        </p:nvPicPr>
        <p:blipFill>
          <a:blip r:embed="rId3"/>
          <a:stretch>
            <a:fillRect/>
          </a:stretch>
        </p:blipFill>
        <p:spPr>
          <a:xfrm>
            <a:off x="6556775" y="1950482"/>
            <a:ext cx="4797025" cy="4721225"/>
          </a:xfrm>
          <a:prstGeom prst="rect">
            <a:avLst/>
          </a:prstGeom>
        </p:spPr>
      </p:pic>
      <p:sp>
        <p:nvSpPr>
          <p:cNvPr id="7" name="TextBox 6">
            <a:extLst>
              <a:ext uri="{FF2B5EF4-FFF2-40B4-BE49-F238E27FC236}">
                <a16:creationId xmlns:a16="http://schemas.microsoft.com/office/drawing/2014/main" id="{D475F355-731A-C8ED-928D-BAD414F334EF}"/>
              </a:ext>
            </a:extLst>
          </p:cNvPr>
          <p:cNvSpPr txBox="1"/>
          <p:nvPr/>
        </p:nvSpPr>
        <p:spPr>
          <a:xfrm>
            <a:off x="1105320" y="4602145"/>
            <a:ext cx="2752306" cy="646331"/>
          </a:xfrm>
          <a:prstGeom prst="rect">
            <a:avLst/>
          </a:prstGeom>
          <a:noFill/>
          <a:ln>
            <a:solidFill>
              <a:schemeClr val="tx1"/>
            </a:solidFill>
          </a:ln>
        </p:spPr>
        <p:txBody>
          <a:bodyPr wrap="square" rtlCol="0">
            <a:spAutoFit/>
          </a:bodyPr>
          <a:lstStyle/>
          <a:p>
            <a:r>
              <a:rPr lang="en-GB" dirty="0">
                <a:hlinkClick r:id="rId4"/>
              </a:rPr>
              <a:t>https://inspire-geoportal.ec.europa.eu/</a:t>
            </a:r>
            <a:r>
              <a:rPr lang="en-GB" dirty="0"/>
              <a:t> </a:t>
            </a:r>
          </a:p>
        </p:txBody>
      </p:sp>
      <p:sp>
        <p:nvSpPr>
          <p:cNvPr id="8" name="TextBox 7">
            <a:extLst>
              <a:ext uri="{FF2B5EF4-FFF2-40B4-BE49-F238E27FC236}">
                <a16:creationId xmlns:a16="http://schemas.microsoft.com/office/drawing/2014/main" id="{7B762D3D-2F0B-BB1F-2D58-01DACA517A2F}"/>
              </a:ext>
            </a:extLst>
          </p:cNvPr>
          <p:cNvSpPr txBox="1"/>
          <p:nvPr/>
        </p:nvSpPr>
        <p:spPr>
          <a:xfrm>
            <a:off x="6515100" y="1581150"/>
            <a:ext cx="4838700" cy="369332"/>
          </a:xfrm>
          <a:prstGeom prst="rect">
            <a:avLst/>
          </a:prstGeom>
          <a:noFill/>
        </p:spPr>
        <p:txBody>
          <a:bodyPr wrap="square" rtlCol="0">
            <a:spAutoFit/>
          </a:bodyPr>
          <a:lstStyle/>
          <a:p>
            <a:r>
              <a:rPr lang="en-GB" dirty="0">
                <a:solidFill>
                  <a:srgbClr val="238FDC"/>
                </a:solidFill>
              </a:rPr>
              <a:t>Soil data available in the INSPIRE Geoportal</a:t>
            </a:r>
          </a:p>
        </p:txBody>
      </p:sp>
      <p:sp>
        <p:nvSpPr>
          <p:cNvPr id="9" name="Rectangle 8">
            <a:extLst>
              <a:ext uri="{FF2B5EF4-FFF2-40B4-BE49-F238E27FC236}">
                <a16:creationId xmlns:a16="http://schemas.microsoft.com/office/drawing/2014/main" id="{908A2E0C-CE21-DD57-321F-E035996C3EAD}"/>
              </a:ext>
            </a:extLst>
          </p:cNvPr>
          <p:cNvSpPr/>
          <p:nvPr/>
        </p:nvSpPr>
        <p:spPr>
          <a:xfrm>
            <a:off x="7096125" y="3429000"/>
            <a:ext cx="622302" cy="1619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D7431E74-0601-EC37-CD99-F7E3E9666621}"/>
              </a:ext>
            </a:extLst>
          </p:cNvPr>
          <p:cNvSpPr/>
          <p:nvPr/>
        </p:nvSpPr>
        <p:spPr>
          <a:xfrm>
            <a:off x="8439150" y="2600325"/>
            <a:ext cx="685800" cy="3693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3140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5090138-75E9-F71B-1E02-BE7A34AB511C}"/>
              </a:ext>
            </a:extLst>
          </p:cNvPr>
          <p:cNvSpPr>
            <a:spLocks noGrp="1"/>
          </p:cNvSpPr>
          <p:nvPr>
            <p:ph idx="1"/>
          </p:nvPr>
        </p:nvSpPr>
        <p:spPr/>
        <p:txBody>
          <a:bodyPr/>
          <a:lstStyle/>
          <a:p>
            <a:endParaRPr lang="en-US"/>
          </a:p>
        </p:txBody>
      </p:sp>
      <p:pic>
        <p:nvPicPr>
          <p:cNvPr id="4" name="Picture 6" descr="A screenshot of a cell phone&#10;&#10;Description automatically generated">
            <a:extLst>
              <a:ext uri="{FF2B5EF4-FFF2-40B4-BE49-F238E27FC236}">
                <a16:creationId xmlns:a16="http://schemas.microsoft.com/office/drawing/2014/main" id="{C11F5780-ED96-9B0C-B8ED-2D6A18EE0F08}"/>
              </a:ext>
            </a:extLst>
          </p:cNvPr>
          <p:cNvPicPr>
            <a:picLocks noChangeAspect="1"/>
          </p:cNvPicPr>
          <p:nvPr/>
        </p:nvPicPr>
        <p:blipFill rotWithShape="1">
          <a:blip r:embed="rId2">
            <a:extLst>
              <a:ext uri="{28A0092B-C50C-407E-A947-70E740481C1C}">
                <a14:useLocalDpi xmlns:a14="http://schemas.microsoft.com/office/drawing/2010/main" val="0"/>
              </a:ext>
            </a:extLst>
          </a:blip>
          <a:srcRect b="49671"/>
          <a:stretch/>
        </p:blipFill>
        <p:spPr>
          <a:xfrm>
            <a:off x="4397209" y="1486929"/>
            <a:ext cx="7279784" cy="4327542"/>
          </a:xfrm>
          <a:prstGeom prst="rect">
            <a:avLst/>
          </a:prstGeom>
        </p:spPr>
      </p:pic>
      <p:pic>
        <p:nvPicPr>
          <p:cNvPr id="5" name="Picture 8" descr="A screenshot of a cell phone&#10;&#10;Description automatically generated">
            <a:extLst>
              <a:ext uri="{FF2B5EF4-FFF2-40B4-BE49-F238E27FC236}">
                <a16:creationId xmlns:a16="http://schemas.microsoft.com/office/drawing/2014/main" id="{676408AA-B518-078D-165A-3F183374253B}"/>
              </a:ext>
            </a:extLst>
          </p:cNvPr>
          <p:cNvPicPr>
            <a:picLocks noChangeAspect="1"/>
          </p:cNvPicPr>
          <p:nvPr/>
        </p:nvPicPr>
        <p:blipFill rotWithShape="1">
          <a:blip r:embed="rId2">
            <a:extLst>
              <a:ext uri="{28A0092B-C50C-407E-A947-70E740481C1C}">
                <a14:useLocalDpi xmlns:a14="http://schemas.microsoft.com/office/drawing/2010/main" val="0"/>
              </a:ext>
            </a:extLst>
          </a:blip>
          <a:srcRect t="50157" b="13541"/>
          <a:stretch/>
        </p:blipFill>
        <p:spPr>
          <a:xfrm>
            <a:off x="1034455" y="1226754"/>
            <a:ext cx="4273269" cy="1832312"/>
          </a:xfrm>
          <a:prstGeom prst="rect">
            <a:avLst/>
          </a:prstGeom>
        </p:spPr>
      </p:pic>
      <p:sp>
        <p:nvSpPr>
          <p:cNvPr id="6" name="Title 5">
            <a:extLst>
              <a:ext uri="{FF2B5EF4-FFF2-40B4-BE49-F238E27FC236}">
                <a16:creationId xmlns:a16="http://schemas.microsoft.com/office/drawing/2014/main" id="{C3CF6A4D-E946-2E18-E51B-F3D63B8D844B}"/>
              </a:ext>
            </a:extLst>
          </p:cNvPr>
          <p:cNvSpPr txBox="1">
            <a:spLocks/>
          </p:cNvSpPr>
          <p:nvPr/>
        </p:nvSpPr>
        <p:spPr>
          <a:xfrm>
            <a:off x="646287" y="93028"/>
            <a:ext cx="10515600" cy="98866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Verdana" panose="020B0604030504040204" pitchFamily="34" charset="0"/>
                <a:ea typeface="Verdana" panose="020B0604030504040204" pitchFamily="34" charset="0"/>
                <a:cs typeface="+mj-cs"/>
              </a:defRPr>
            </a:lvl1pPr>
          </a:lstStyle>
          <a:p>
            <a:r>
              <a:rPr lang="en-US" sz="3600">
                <a:solidFill>
                  <a:srgbClr val="2E5A82"/>
                </a:solidFill>
                <a:latin typeface="PT Sans Pro Light" panose="020B0403020203020204" pitchFamily="34" charset="0"/>
              </a:rPr>
              <a:t>The INSPIRE Roadmap</a:t>
            </a:r>
            <a:endParaRPr lang="en-US" sz="3600" dirty="0">
              <a:solidFill>
                <a:srgbClr val="2E5A82"/>
              </a:solidFill>
              <a:latin typeface="PT Sans Pro Light" panose="020B0403020203020204" pitchFamily="34" charset="0"/>
            </a:endParaRPr>
          </a:p>
        </p:txBody>
      </p:sp>
      <p:sp>
        <p:nvSpPr>
          <p:cNvPr id="7" name="Segnaposto piè di pagina 6">
            <a:extLst>
              <a:ext uri="{FF2B5EF4-FFF2-40B4-BE49-F238E27FC236}">
                <a16:creationId xmlns:a16="http://schemas.microsoft.com/office/drawing/2014/main" id="{AAC95FBA-F309-0109-EF0F-FF0D2021EC59}"/>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2784959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67AD3-E67C-C611-E988-AC7BEA666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BE2D0-C96A-B2B2-CCB0-05E6014D139D}"/>
              </a:ext>
            </a:extLst>
          </p:cNvPr>
          <p:cNvSpPr>
            <a:spLocks noGrp="1"/>
          </p:cNvSpPr>
          <p:nvPr>
            <p:ph type="ctrTitle"/>
          </p:nvPr>
        </p:nvSpPr>
        <p:spPr/>
        <p:txBody>
          <a:bodyPr/>
          <a:lstStyle/>
          <a:p>
            <a:r>
              <a:rPr lang="en-GB" dirty="0"/>
              <a:t>Simplification of INSPIRE implementation </a:t>
            </a:r>
          </a:p>
        </p:txBody>
      </p:sp>
      <p:sp>
        <p:nvSpPr>
          <p:cNvPr id="3" name="Subtitle 2">
            <a:extLst>
              <a:ext uri="{FF2B5EF4-FFF2-40B4-BE49-F238E27FC236}">
                <a16:creationId xmlns:a16="http://schemas.microsoft.com/office/drawing/2014/main" id="{52818FBA-6CE3-50CF-F14E-479FC0B30B94}"/>
              </a:ext>
            </a:extLst>
          </p:cNvPr>
          <p:cNvSpPr>
            <a:spLocks noGrp="1"/>
          </p:cNvSpPr>
          <p:nvPr>
            <p:ph type="subTitle" idx="1"/>
          </p:nvPr>
        </p:nvSpPr>
        <p:spPr/>
        <p:txBody>
          <a:bodyPr/>
          <a:lstStyle/>
          <a:p>
            <a:endParaRPr lang="en-GB" dirty="0"/>
          </a:p>
        </p:txBody>
      </p:sp>
      <p:sp>
        <p:nvSpPr>
          <p:cNvPr id="4" name="Segnaposto piè di pagina 3">
            <a:extLst>
              <a:ext uri="{FF2B5EF4-FFF2-40B4-BE49-F238E27FC236}">
                <a16:creationId xmlns:a16="http://schemas.microsoft.com/office/drawing/2014/main" id="{8A7A68A3-AA00-5104-17C3-63FCB48B41FB}"/>
              </a:ext>
            </a:extLst>
          </p:cNvPr>
          <p:cNvSpPr>
            <a:spLocks noGrp="1"/>
          </p:cNvSpPr>
          <p:nvPr>
            <p:ph type="ftr" sz="quarter" idx="4294967295"/>
          </p:nvPr>
        </p:nvSpPr>
        <p:spPr>
          <a:xfrm>
            <a:off x="4038600" y="6356352"/>
            <a:ext cx="4114800" cy="365125"/>
          </a:xfrm>
        </p:spPr>
        <p:txBody>
          <a:bodyPr/>
          <a:lstStyle/>
          <a:p>
            <a:r>
              <a:rPr lang="en-US"/>
              <a:t>1st Workshop on INSPIRE SOIL-Geopackage 25th November 2024</a:t>
            </a:r>
            <a:endParaRPr lang="en-GB"/>
          </a:p>
        </p:txBody>
      </p:sp>
    </p:spTree>
    <p:extLst>
      <p:ext uri="{BB962C8B-B14F-4D97-AF65-F5344CB8AC3E}">
        <p14:creationId xmlns:p14="http://schemas.microsoft.com/office/powerpoint/2010/main" val="3522365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1A521-D8E4-916B-717E-1E073D056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AF083-3AFF-58AD-B468-B58FF59BCACB}"/>
              </a:ext>
            </a:extLst>
          </p:cNvPr>
          <p:cNvSpPr>
            <a:spLocks noGrp="1"/>
          </p:cNvSpPr>
          <p:nvPr>
            <p:ph type="title"/>
          </p:nvPr>
        </p:nvSpPr>
        <p:spPr>
          <a:xfrm>
            <a:off x="838200" y="365127"/>
            <a:ext cx="10804606" cy="1325563"/>
          </a:xfrm>
        </p:spPr>
        <p:txBody>
          <a:bodyPr/>
          <a:lstStyle/>
          <a:p>
            <a:r>
              <a:rPr lang="en-US" dirty="0"/>
              <a:t>Reasons for simplifying and </a:t>
            </a:r>
            <a:r>
              <a:rPr lang="en-US" dirty="0" err="1"/>
              <a:t>modernising</a:t>
            </a:r>
            <a:r>
              <a:rPr lang="en-US" dirty="0"/>
              <a:t> INSPIRE</a:t>
            </a:r>
            <a:endParaRPr lang="en-GB" dirty="0"/>
          </a:p>
        </p:txBody>
      </p:sp>
      <p:sp>
        <p:nvSpPr>
          <p:cNvPr id="3" name="Content Placeholder 2">
            <a:extLst>
              <a:ext uri="{FF2B5EF4-FFF2-40B4-BE49-F238E27FC236}">
                <a16:creationId xmlns:a16="http://schemas.microsoft.com/office/drawing/2014/main" id="{68C73D5C-5EC9-5A16-13D1-7E389FE33131}"/>
              </a:ext>
            </a:extLst>
          </p:cNvPr>
          <p:cNvSpPr>
            <a:spLocks noGrp="1"/>
          </p:cNvSpPr>
          <p:nvPr>
            <p:ph idx="1"/>
          </p:nvPr>
        </p:nvSpPr>
        <p:spPr>
          <a:xfrm>
            <a:off x="838200" y="1690690"/>
            <a:ext cx="4839119" cy="4351338"/>
          </a:xfrm>
        </p:spPr>
        <p:txBody>
          <a:bodyPr>
            <a:normAutofit/>
          </a:bodyPr>
          <a:lstStyle/>
          <a:p>
            <a:r>
              <a:rPr lang="en-US" sz="2000" dirty="0">
                <a:latin typeface="+mn-lt"/>
              </a:rPr>
              <a:t>INSPIRE perceived as too complex, resulting in fragmented implementation and low community involvement.</a:t>
            </a:r>
          </a:p>
          <a:p>
            <a:r>
              <a:rPr lang="en-US" sz="2000" dirty="0">
                <a:latin typeface="+mn-lt"/>
              </a:rPr>
              <a:t>Existing SW tools not always suitable for the technical implementation of INSPIRE.</a:t>
            </a:r>
          </a:p>
          <a:p>
            <a:r>
              <a:rPr lang="en-US" sz="2000" dirty="0">
                <a:latin typeface="+mn-lt"/>
              </a:rPr>
              <a:t>Excessively long update procedures for TGs, UML models and XML schemas.</a:t>
            </a:r>
          </a:p>
          <a:p>
            <a:r>
              <a:rPr lang="en-US" sz="2000" dirty="0">
                <a:latin typeface="+mn-lt"/>
              </a:rPr>
              <a:t>Technological evolution since the entry into force of the Directive. </a:t>
            </a:r>
          </a:p>
        </p:txBody>
      </p:sp>
      <p:sp>
        <p:nvSpPr>
          <p:cNvPr id="4" name="Segnaposto piè di pagina 3">
            <a:extLst>
              <a:ext uri="{FF2B5EF4-FFF2-40B4-BE49-F238E27FC236}">
                <a16:creationId xmlns:a16="http://schemas.microsoft.com/office/drawing/2014/main" id="{7E490E03-E62A-271C-0B0C-323C2B36CD89}"/>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pic>
        <p:nvPicPr>
          <p:cNvPr id="6" name="Picture 5">
            <a:extLst>
              <a:ext uri="{FF2B5EF4-FFF2-40B4-BE49-F238E27FC236}">
                <a16:creationId xmlns:a16="http://schemas.microsoft.com/office/drawing/2014/main" id="{06136782-0E97-9FAF-5EE8-1BB5F82E1F61}"/>
              </a:ext>
            </a:extLst>
          </p:cNvPr>
          <p:cNvPicPr>
            <a:picLocks noChangeAspect="1"/>
          </p:cNvPicPr>
          <p:nvPr/>
        </p:nvPicPr>
        <p:blipFill>
          <a:blip r:embed="rId3"/>
          <a:stretch>
            <a:fillRect/>
          </a:stretch>
        </p:blipFill>
        <p:spPr>
          <a:xfrm>
            <a:off x="6163073" y="1477950"/>
            <a:ext cx="5479733" cy="4999055"/>
          </a:xfrm>
          <a:prstGeom prst="rect">
            <a:avLst/>
          </a:prstGeom>
        </p:spPr>
      </p:pic>
    </p:spTree>
    <p:extLst>
      <p:ext uri="{BB962C8B-B14F-4D97-AF65-F5344CB8AC3E}">
        <p14:creationId xmlns:p14="http://schemas.microsoft.com/office/powerpoint/2010/main" val="1831598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D6299-F717-2CC4-2C71-80D94B4AE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2B662-C14A-6328-41D0-F66F3FFAD264}"/>
              </a:ext>
            </a:extLst>
          </p:cNvPr>
          <p:cNvSpPr>
            <a:spLocks noGrp="1"/>
          </p:cNvSpPr>
          <p:nvPr>
            <p:ph type="title"/>
          </p:nvPr>
        </p:nvSpPr>
        <p:spPr>
          <a:xfrm>
            <a:off x="0" y="365124"/>
            <a:ext cx="12192000" cy="1127126"/>
          </a:xfrm>
        </p:spPr>
        <p:txBody>
          <a:bodyPr/>
          <a:lstStyle/>
          <a:p>
            <a:pPr algn="ctr"/>
            <a:r>
              <a:rPr lang="en-GB" dirty="0"/>
              <a:t>New Governance - Simplification of implementation</a:t>
            </a:r>
          </a:p>
        </p:txBody>
      </p:sp>
      <p:pic>
        <p:nvPicPr>
          <p:cNvPr id="6" name="Picture 5">
            <a:extLst>
              <a:ext uri="{FF2B5EF4-FFF2-40B4-BE49-F238E27FC236}">
                <a16:creationId xmlns:a16="http://schemas.microsoft.com/office/drawing/2014/main" id="{4E2ADC67-D67B-BCD2-1A60-B9278AABDCDD}"/>
              </a:ext>
            </a:extLst>
          </p:cNvPr>
          <p:cNvPicPr>
            <a:picLocks noChangeAspect="1"/>
          </p:cNvPicPr>
          <p:nvPr/>
        </p:nvPicPr>
        <p:blipFill>
          <a:blip r:embed="rId3"/>
          <a:stretch>
            <a:fillRect/>
          </a:stretch>
        </p:blipFill>
        <p:spPr>
          <a:xfrm>
            <a:off x="6792591" y="1530212"/>
            <a:ext cx="5215744" cy="4351338"/>
          </a:xfrm>
          <a:prstGeom prst="rect">
            <a:avLst/>
          </a:prstGeom>
        </p:spPr>
      </p:pic>
      <p:sp>
        <p:nvSpPr>
          <p:cNvPr id="5" name="TextBox 4">
            <a:extLst>
              <a:ext uri="{FF2B5EF4-FFF2-40B4-BE49-F238E27FC236}">
                <a16:creationId xmlns:a16="http://schemas.microsoft.com/office/drawing/2014/main" id="{5BB7D5FC-5C13-5FB9-2AFB-C5AF0E9E7CFF}"/>
              </a:ext>
            </a:extLst>
          </p:cNvPr>
          <p:cNvSpPr txBox="1"/>
          <p:nvPr/>
        </p:nvSpPr>
        <p:spPr>
          <a:xfrm>
            <a:off x="676275" y="3035528"/>
            <a:ext cx="5857874" cy="923330"/>
          </a:xfrm>
          <a:prstGeom prst="rect">
            <a:avLst/>
          </a:prstGeom>
          <a:noFill/>
        </p:spPr>
        <p:txBody>
          <a:bodyPr wrap="square" rtlCol="0">
            <a:spAutoFit/>
          </a:bodyPr>
          <a:lstStyle/>
          <a:p>
            <a:r>
              <a:rPr lang="en-US" sz="1800" dirty="0">
                <a:hlinkClick r:id="rId4"/>
              </a:rPr>
              <a:t>INSPIRE Work Programme 2021-24</a:t>
            </a:r>
            <a:r>
              <a:rPr lang="en-US" sz="1800" dirty="0"/>
              <a:t>, resulted, among others, in a </a:t>
            </a:r>
            <a:r>
              <a:rPr lang="en-US" sz="1800" b="1" dirty="0"/>
              <a:t>new governance process for INSPIRE artefacts </a:t>
            </a:r>
            <a:r>
              <a:rPr lang="en-US" sz="1800" dirty="0"/>
              <a:t>and</a:t>
            </a:r>
            <a:r>
              <a:rPr lang="en-US" sz="1800" b="1" dirty="0"/>
              <a:t> </a:t>
            </a:r>
            <a:r>
              <a:rPr lang="en-US" sz="1800" dirty="0"/>
              <a:t>the</a:t>
            </a:r>
            <a:r>
              <a:rPr lang="en-US" sz="1800" b="1" dirty="0"/>
              <a:t> Good Practice mechanism</a:t>
            </a:r>
            <a:r>
              <a:rPr lang="en-US" sz="1600" b="1" dirty="0"/>
              <a:t>.</a:t>
            </a:r>
          </a:p>
        </p:txBody>
      </p:sp>
      <p:sp>
        <p:nvSpPr>
          <p:cNvPr id="7" name="TextBox 6">
            <a:extLst>
              <a:ext uri="{FF2B5EF4-FFF2-40B4-BE49-F238E27FC236}">
                <a16:creationId xmlns:a16="http://schemas.microsoft.com/office/drawing/2014/main" id="{0DFA89C8-4D7F-AE75-56E3-B76FA74CE9C8}"/>
              </a:ext>
            </a:extLst>
          </p:cNvPr>
          <p:cNvSpPr txBox="1"/>
          <p:nvPr/>
        </p:nvSpPr>
        <p:spPr>
          <a:xfrm>
            <a:off x="676274" y="4022587"/>
            <a:ext cx="5724525" cy="1754326"/>
          </a:xfrm>
          <a:prstGeom prst="rect">
            <a:avLst/>
          </a:prstGeom>
          <a:noFill/>
        </p:spPr>
        <p:txBody>
          <a:bodyPr wrap="square" rtlCol="0">
            <a:spAutoFit/>
          </a:bodyPr>
          <a:lstStyle/>
          <a:p>
            <a:r>
              <a:rPr lang="en-US" sz="1800" dirty="0"/>
              <a:t>To enhance transparency and community involvement, </a:t>
            </a:r>
            <a:r>
              <a:rPr lang="en-US" sz="1800" b="1" dirty="0"/>
              <a:t>the GitHub platform is used to support the maintenance, implementation and evolution </a:t>
            </a:r>
            <a:r>
              <a:rPr lang="en-US" sz="1800" dirty="0"/>
              <a:t>of the technical approaches of INSPIRE ('</a:t>
            </a:r>
            <a:r>
              <a:rPr lang="en-US" sz="1800" dirty="0">
                <a:hlinkClick r:id="rId5"/>
              </a:rPr>
              <a:t>INSPIRE-MIF</a:t>
            </a:r>
            <a:r>
              <a:rPr lang="en-US" sz="1800" dirty="0"/>
              <a:t>' </a:t>
            </a:r>
            <a:r>
              <a:rPr lang="en-US" sz="1800" dirty="0" err="1"/>
              <a:t>organisation</a:t>
            </a:r>
            <a:r>
              <a:rPr lang="en-US" sz="1800" dirty="0"/>
              <a:t> and related repositories)</a:t>
            </a:r>
          </a:p>
          <a:p>
            <a:endParaRPr lang="en-GB" dirty="0"/>
          </a:p>
        </p:txBody>
      </p:sp>
      <p:sp>
        <p:nvSpPr>
          <p:cNvPr id="4" name="Segnaposto piè di pagina 3">
            <a:extLst>
              <a:ext uri="{FF2B5EF4-FFF2-40B4-BE49-F238E27FC236}">
                <a16:creationId xmlns:a16="http://schemas.microsoft.com/office/drawing/2014/main" id="{0818D74F-9B8A-04E8-9F3C-1EEA5B0452DF}"/>
              </a:ext>
            </a:extLst>
          </p:cNvPr>
          <p:cNvSpPr>
            <a:spLocks noGrp="1"/>
          </p:cNvSpPr>
          <p:nvPr>
            <p:ph type="ftr" sz="quarter" idx="11"/>
          </p:nvPr>
        </p:nvSpPr>
        <p:spPr>
          <a:xfrm>
            <a:off x="4115198" y="6310313"/>
            <a:ext cx="4114800" cy="365125"/>
          </a:xfrm>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
        <p:nvSpPr>
          <p:cNvPr id="10" name="TextBox 9">
            <a:extLst>
              <a:ext uri="{FF2B5EF4-FFF2-40B4-BE49-F238E27FC236}">
                <a16:creationId xmlns:a16="http://schemas.microsoft.com/office/drawing/2014/main" id="{B7EBE1D4-1DF6-AD4E-A421-149361D55D19}"/>
              </a:ext>
            </a:extLst>
          </p:cNvPr>
          <p:cNvSpPr txBox="1"/>
          <p:nvPr/>
        </p:nvSpPr>
        <p:spPr>
          <a:xfrm>
            <a:off x="676275" y="1574800"/>
            <a:ext cx="5857875" cy="1200329"/>
          </a:xfrm>
          <a:prstGeom prst="rect">
            <a:avLst/>
          </a:prstGeom>
          <a:noFill/>
        </p:spPr>
        <p:txBody>
          <a:bodyPr wrap="square" rtlCol="0">
            <a:spAutoFit/>
          </a:bodyPr>
          <a:lstStyle/>
          <a:p>
            <a:pPr marL="0" indent="0">
              <a:buNone/>
            </a:pPr>
            <a:r>
              <a:rPr lang="en-US" dirty="0"/>
              <a:t>Implementation experience showed the need for </a:t>
            </a:r>
            <a:endParaRPr lang="en-US" sz="1800" dirty="0">
              <a:latin typeface="+mn-lt"/>
              <a:ea typeface="+mn-ea"/>
            </a:endParaRPr>
          </a:p>
          <a:p>
            <a:pPr marL="285750" indent="-285750">
              <a:buFont typeface="Arial" panose="020B0604020202020204" pitchFamily="34" charset="0"/>
              <a:buChar char="•"/>
            </a:pPr>
            <a:r>
              <a:rPr lang="en-US" sz="1800" dirty="0">
                <a:latin typeface="+mn-lt"/>
                <a:ea typeface="+mn-ea"/>
              </a:rPr>
              <a:t>updated/new TGs e.g., to provide for new technologies </a:t>
            </a:r>
          </a:p>
          <a:p>
            <a:pPr marL="285750" indent="-285750">
              <a:buFont typeface="Arial" panose="020B0604020202020204" pitchFamily="34" charset="0"/>
              <a:buChar char="•"/>
            </a:pPr>
            <a:r>
              <a:rPr lang="en-US" sz="1800" dirty="0">
                <a:latin typeface="+mn-lt"/>
                <a:ea typeface="+mn-ea"/>
              </a:rPr>
              <a:t>mechanisms and processes to enable updating, facilitate implementation and maximize reuse of INSPIRE. </a:t>
            </a:r>
          </a:p>
        </p:txBody>
      </p:sp>
    </p:spTree>
    <p:extLst>
      <p:ext uri="{BB962C8B-B14F-4D97-AF65-F5344CB8AC3E}">
        <p14:creationId xmlns:p14="http://schemas.microsoft.com/office/powerpoint/2010/main" val="289547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5A45E-2D32-267B-D202-2F7937CF9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13F08D-BE8E-52F7-149A-C7F62E4E7045}"/>
              </a:ext>
            </a:extLst>
          </p:cNvPr>
          <p:cNvSpPr>
            <a:spLocks noGrp="1"/>
          </p:cNvSpPr>
          <p:nvPr>
            <p:ph type="ctrTitle"/>
          </p:nvPr>
        </p:nvSpPr>
        <p:spPr/>
        <p:txBody>
          <a:bodyPr/>
          <a:lstStyle/>
          <a:p>
            <a:r>
              <a:rPr lang="en-GB" dirty="0"/>
              <a:t>INSPIRE Good Practice mechanism</a:t>
            </a:r>
          </a:p>
        </p:txBody>
      </p:sp>
      <p:sp>
        <p:nvSpPr>
          <p:cNvPr id="3" name="Subtitle 2">
            <a:extLst>
              <a:ext uri="{FF2B5EF4-FFF2-40B4-BE49-F238E27FC236}">
                <a16:creationId xmlns:a16="http://schemas.microsoft.com/office/drawing/2014/main" id="{9DA4CAFC-4F77-C713-D26F-2403B48E9892}"/>
              </a:ext>
            </a:extLst>
          </p:cNvPr>
          <p:cNvSpPr>
            <a:spLocks noGrp="1"/>
          </p:cNvSpPr>
          <p:nvPr>
            <p:ph type="subTitle" idx="1"/>
          </p:nvPr>
        </p:nvSpPr>
        <p:spPr/>
        <p:txBody>
          <a:bodyPr/>
          <a:lstStyle/>
          <a:p>
            <a:endParaRPr lang="en-GB" dirty="0"/>
          </a:p>
        </p:txBody>
      </p:sp>
      <p:sp>
        <p:nvSpPr>
          <p:cNvPr id="4" name="Segnaposto piè di pagina 3">
            <a:extLst>
              <a:ext uri="{FF2B5EF4-FFF2-40B4-BE49-F238E27FC236}">
                <a16:creationId xmlns:a16="http://schemas.microsoft.com/office/drawing/2014/main" id="{EDE9335D-0F5A-4751-1087-2FED52867A95}"/>
              </a:ext>
            </a:extLst>
          </p:cNvPr>
          <p:cNvSpPr>
            <a:spLocks noGrp="1"/>
          </p:cNvSpPr>
          <p:nvPr>
            <p:ph type="ftr" sz="quarter" idx="4294967295"/>
          </p:nvPr>
        </p:nvSpPr>
        <p:spPr>
          <a:xfrm>
            <a:off x="4038600" y="6356352"/>
            <a:ext cx="4114800" cy="365125"/>
          </a:xfrm>
        </p:spPr>
        <p:txBody>
          <a:bodyPr/>
          <a:lstStyle/>
          <a:p>
            <a:r>
              <a:rPr lang="en-US"/>
              <a:t>1st Workshop on INSPIRE SOIL-Geopackage 25th November 2024</a:t>
            </a:r>
            <a:endParaRPr lang="en-GB"/>
          </a:p>
        </p:txBody>
      </p:sp>
    </p:spTree>
    <p:extLst>
      <p:ext uri="{BB962C8B-B14F-4D97-AF65-F5344CB8AC3E}">
        <p14:creationId xmlns:p14="http://schemas.microsoft.com/office/powerpoint/2010/main" val="3858112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E8818-AF1E-CBBA-0971-8B6DEE248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910A4-6C98-9F7D-C9C6-090DFD1DF467}"/>
              </a:ext>
            </a:extLst>
          </p:cNvPr>
          <p:cNvSpPr>
            <a:spLocks noGrp="1"/>
          </p:cNvSpPr>
          <p:nvPr>
            <p:ph type="title"/>
          </p:nvPr>
        </p:nvSpPr>
        <p:spPr/>
        <p:txBody>
          <a:bodyPr>
            <a:normAutofit/>
          </a:bodyPr>
          <a:lstStyle/>
          <a:p>
            <a:r>
              <a:rPr lang="en-GB" dirty="0"/>
              <a:t>The INSPIRE Good Practice mechanism</a:t>
            </a:r>
          </a:p>
        </p:txBody>
      </p:sp>
      <p:sp>
        <p:nvSpPr>
          <p:cNvPr id="3" name="Content Placeholder 2">
            <a:extLst>
              <a:ext uri="{FF2B5EF4-FFF2-40B4-BE49-F238E27FC236}">
                <a16:creationId xmlns:a16="http://schemas.microsoft.com/office/drawing/2014/main" id="{09FF28E3-B760-5311-2166-8F57F000A044}"/>
              </a:ext>
            </a:extLst>
          </p:cNvPr>
          <p:cNvSpPr>
            <a:spLocks noGrp="1"/>
          </p:cNvSpPr>
          <p:nvPr>
            <p:ph idx="1"/>
          </p:nvPr>
        </p:nvSpPr>
        <p:spPr>
          <a:xfrm>
            <a:off x="636762" y="1690690"/>
            <a:ext cx="5106813" cy="3631997"/>
          </a:xfrm>
        </p:spPr>
        <p:txBody>
          <a:bodyPr>
            <a:normAutofit/>
          </a:bodyPr>
          <a:lstStyle/>
          <a:p>
            <a:pPr marL="0" indent="0">
              <a:buNone/>
            </a:pPr>
            <a:r>
              <a:rPr lang="en-US" sz="2000" dirty="0">
                <a:latin typeface="+mn-lt"/>
              </a:rPr>
              <a:t>Good Practices </a:t>
            </a:r>
            <a:r>
              <a:rPr lang="en-US" sz="2000" b="1" dirty="0">
                <a:latin typeface="+mn-lt"/>
              </a:rPr>
              <a:t>complement</a:t>
            </a:r>
            <a:r>
              <a:rPr lang="en-US" sz="2000" dirty="0">
                <a:latin typeface="+mn-lt"/>
              </a:rPr>
              <a:t> the initial set of INSPIRE Implementing Rules (IRs) and related Technical Guidelines (TGs).</a:t>
            </a:r>
          </a:p>
          <a:p>
            <a:pPr marL="0" indent="0">
              <a:buNone/>
            </a:pPr>
            <a:endParaRPr lang="en-US" sz="1400" dirty="0">
              <a:latin typeface="+mn-lt"/>
            </a:endParaRPr>
          </a:p>
          <a:p>
            <a:pPr marL="0" indent="0">
              <a:buNone/>
            </a:pPr>
            <a:r>
              <a:rPr lang="en-US" sz="2000" dirty="0">
                <a:latin typeface="+mn-lt"/>
              </a:rPr>
              <a:t>Following a specific process culminating in final </a:t>
            </a:r>
            <a:r>
              <a:rPr lang="en-US" sz="2000" b="1" dirty="0">
                <a:latin typeface="+mn-lt"/>
              </a:rPr>
              <a:t>approval by the MIG </a:t>
            </a:r>
            <a:r>
              <a:rPr lang="en-US" sz="2000" dirty="0">
                <a:latin typeface="+mn-lt"/>
              </a:rPr>
              <a:t>(INSPIRE Maintenance and Implementation Group), a Good Practice specification becomes part of the INSPIRE technical documents.</a:t>
            </a:r>
            <a:endParaRPr lang="en-GB" sz="2000" dirty="0">
              <a:latin typeface="+mn-lt"/>
            </a:endParaRPr>
          </a:p>
        </p:txBody>
      </p:sp>
      <p:pic>
        <p:nvPicPr>
          <p:cNvPr id="6" name="Picture 5">
            <a:extLst>
              <a:ext uri="{FF2B5EF4-FFF2-40B4-BE49-F238E27FC236}">
                <a16:creationId xmlns:a16="http://schemas.microsoft.com/office/drawing/2014/main" id="{160ED263-4036-1E0A-F92E-8DA6B76D79DB}"/>
              </a:ext>
            </a:extLst>
          </p:cNvPr>
          <p:cNvPicPr>
            <a:picLocks noChangeAspect="1"/>
          </p:cNvPicPr>
          <p:nvPr/>
        </p:nvPicPr>
        <p:blipFill>
          <a:blip r:embed="rId3"/>
          <a:stretch>
            <a:fillRect/>
          </a:stretch>
        </p:blipFill>
        <p:spPr>
          <a:xfrm>
            <a:off x="6229350" y="1266094"/>
            <a:ext cx="5467268" cy="5309850"/>
          </a:xfrm>
          <a:prstGeom prst="rect">
            <a:avLst/>
          </a:prstGeom>
        </p:spPr>
      </p:pic>
      <p:sp>
        <p:nvSpPr>
          <p:cNvPr id="4" name="Segnaposto piè di pagina 3">
            <a:extLst>
              <a:ext uri="{FF2B5EF4-FFF2-40B4-BE49-F238E27FC236}">
                <a16:creationId xmlns:a16="http://schemas.microsoft.com/office/drawing/2014/main" id="{C8742DCB-BAD7-273D-F3AC-E8576D51DE46}"/>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
        <p:nvSpPr>
          <p:cNvPr id="5" name="Rectangle 4">
            <a:extLst>
              <a:ext uri="{FF2B5EF4-FFF2-40B4-BE49-F238E27FC236}">
                <a16:creationId xmlns:a16="http://schemas.microsoft.com/office/drawing/2014/main" id="{3C5A92C3-9C10-5105-B6C7-8C146B83B49A}"/>
              </a:ext>
            </a:extLst>
          </p:cNvPr>
          <p:cNvSpPr/>
          <p:nvPr/>
        </p:nvSpPr>
        <p:spPr>
          <a:xfrm>
            <a:off x="7000875" y="4629150"/>
            <a:ext cx="2247900" cy="2952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D40AB0F9-9FAE-37D0-4BFF-13688D8B13F8}"/>
              </a:ext>
            </a:extLst>
          </p:cNvPr>
          <p:cNvSpPr/>
          <p:nvPr/>
        </p:nvSpPr>
        <p:spPr>
          <a:xfrm>
            <a:off x="7096523" y="6197598"/>
            <a:ext cx="2476102" cy="2952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3467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A8B1A-3F51-A739-281F-1A6AE6F7DA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3C0236-09E3-F094-C30A-6E177F66784E}"/>
              </a:ext>
            </a:extLst>
          </p:cNvPr>
          <p:cNvSpPr>
            <a:spLocks noGrp="1"/>
          </p:cNvSpPr>
          <p:nvPr>
            <p:ph type="title"/>
          </p:nvPr>
        </p:nvSpPr>
        <p:spPr/>
        <p:txBody>
          <a:bodyPr>
            <a:normAutofit/>
          </a:bodyPr>
          <a:lstStyle/>
          <a:p>
            <a:r>
              <a:rPr lang="en-GB" dirty="0"/>
              <a:t>INSPIRE Good Practice examples</a:t>
            </a:r>
          </a:p>
        </p:txBody>
      </p:sp>
      <p:sp>
        <p:nvSpPr>
          <p:cNvPr id="3" name="Content Placeholder 2">
            <a:extLst>
              <a:ext uri="{FF2B5EF4-FFF2-40B4-BE49-F238E27FC236}">
                <a16:creationId xmlns:a16="http://schemas.microsoft.com/office/drawing/2014/main" id="{85329A3F-7561-9D0F-4BC8-0CC3D158339B}"/>
              </a:ext>
            </a:extLst>
          </p:cNvPr>
          <p:cNvSpPr>
            <a:spLocks noGrp="1"/>
          </p:cNvSpPr>
          <p:nvPr>
            <p:ph idx="1"/>
          </p:nvPr>
        </p:nvSpPr>
        <p:spPr>
          <a:xfrm>
            <a:off x="665337" y="1511503"/>
            <a:ext cx="10515600" cy="4294909"/>
          </a:xfrm>
        </p:spPr>
        <p:txBody>
          <a:bodyPr>
            <a:normAutofit/>
          </a:bodyPr>
          <a:lstStyle/>
          <a:p>
            <a:pPr marL="0" indent="0" algn="just">
              <a:buNone/>
            </a:pPr>
            <a:r>
              <a:rPr lang="en-US" sz="2000" b="0" i="0" dirty="0">
                <a:effectLst/>
                <a:latin typeface="+mn-lt"/>
              </a:rPr>
              <a:t>Good practices </a:t>
            </a:r>
            <a:r>
              <a:rPr lang="en-US" sz="2000" b="1" i="0" dirty="0">
                <a:effectLst/>
                <a:latin typeface="+mn-lt"/>
              </a:rPr>
              <a:t>examples</a:t>
            </a:r>
            <a:r>
              <a:rPr lang="en-US" sz="2000" b="0" i="0" dirty="0">
                <a:effectLst/>
                <a:latin typeface="+mn-lt"/>
              </a:rPr>
              <a:t> include:</a:t>
            </a:r>
          </a:p>
          <a:p>
            <a:pPr algn="just"/>
            <a:r>
              <a:rPr lang="en-US" sz="2000" b="0" i="0" dirty="0">
                <a:effectLst/>
                <a:latin typeface="+mn-lt"/>
              </a:rPr>
              <a:t>The extension/development of key elements of INSPIRE to support specific community needs, e.g., </a:t>
            </a:r>
            <a:r>
              <a:rPr lang="en-US" sz="2000" b="1" i="0" dirty="0">
                <a:effectLst/>
                <a:latin typeface="+mn-lt"/>
              </a:rPr>
              <a:t>extended or simplified data models</a:t>
            </a:r>
            <a:r>
              <a:rPr lang="en-US" sz="2000" b="0" i="0" dirty="0">
                <a:effectLst/>
                <a:latin typeface="+mn-lt"/>
              </a:rPr>
              <a:t>.</a:t>
            </a:r>
          </a:p>
          <a:p>
            <a:pPr algn="just"/>
            <a:r>
              <a:rPr lang="en-US" sz="2000" b="0" i="0" dirty="0">
                <a:effectLst/>
                <a:latin typeface="+mn-lt"/>
              </a:rPr>
              <a:t>Use of tools / techniques /standards that can facilitate the implementation and reuse of INSPIRE, e.g., the </a:t>
            </a:r>
            <a:r>
              <a:rPr lang="en-US" sz="2000" b="1" i="0" dirty="0">
                <a:effectLst/>
                <a:latin typeface="+mn-lt"/>
              </a:rPr>
              <a:t>use of different encodings </a:t>
            </a:r>
            <a:r>
              <a:rPr lang="en-US" sz="2000" b="0" i="0" dirty="0">
                <a:effectLst/>
                <a:latin typeface="+mn-lt"/>
              </a:rPr>
              <a:t>for data, such as the </a:t>
            </a:r>
            <a:r>
              <a:rPr lang="en-US" sz="2000" b="1" i="0" dirty="0">
                <a:solidFill>
                  <a:schemeClr val="accent1">
                    <a:lumMod val="75000"/>
                  </a:schemeClr>
                </a:solidFill>
                <a:effectLst/>
                <a:latin typeface="+mn-lt"/>
              </a:rPr>
              <a:t>GeoPackage and GeoJSON</a:t>
            </a:r>
            <a:r>
              <a:rPr lang="en-US" sz="2000" b="0" i="0" dirty="0">
                <a:effectLst/>
                <a:latin typeface="+mn-lt"/>
              </a:rPr>
              <a:t>.</a:t>
            </a:r>
          </a:p>
          <a:p>
            <a:pPr algn="just"/>
            <a:r>
              <a:rPr lang="en-US" sz="2000" b="0" i="0" dirty="0">
                <a:effectLst/>
                <a:latin typeface="+mn-lt"/>
              </a:rPr>
              <a:t>Technologies to improve the usability/usefulness of the spatial data infrastructures, e.g., sharing spatial data on the web using download services based on </a:t>
            </a:r>
            <a:r>
              <a:rPr lang="en-US" sz="2000" b="1" i="0" dirty="0">
                <a:solidFill>
                  <a:schemeClr val="accent1">
                    <a:lumMod val="75000"/>
                  </a:schemeClr>
                </a:solidFill>
                <a:effectLst/>
                <a:latin typeface="+mn-lt"/>
              </a:rPr>
              <a:t>OGC API Features</a:t>
            </a:r>
            <a:r>
              <a:rPr lang="en-US" sz="2000" b="0" i="0" dirty="0">
                <a:effectLst/>
                <a:latin typeface="+mn-lt"/>
              </a:rPr>
              <a:t>.</a:t>
            </a:r>
          </a:p>
          <a:p>
            <a:pPr marL="0" indent="0" algn="just">
              <a:buNone/>
            </a:pPr>
            <a:endParaRPr lang="en-GB" sz="1800" dirty="0">
              <a:latin typeface="+mn-lt"/>
            </a:endParaRPr>
          </a:p>
        </p:txBody>
      </p:sp>
      <p:sp>
        <p:nvSpPr>
          <p:cNvPr id="4" name="Segnaposto piè di pagina 3">
            <a:extLst>
              <a:ext uri="{FF2B5EF4-FFF2-40B4-BE49-F238E27FC236}">
                <a16:creationId xmlns:a16="http://schemas.microsoft.com/office/drawing/2014/main" id="{46B1304E-6D73-6A08-F4EA-AEFF25CD746F}"/>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2810684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092C-920A-48E3-8A9E-3F68901669FA}"/>
              </a:ext>
            </a:extLst>
          </p:cNvPr>
          <p:cNvSpPr>
            <a:spLocks noGrp="1"/>
          </p:cNvSpPr>
          <p:nvPr>
            <p:ph type="ctrTitle"/>
          </p:nvPr>
        </p:nvSpPr>
        <p:spPr/>
        <p:txBody>
          <a:bodyPr/>
          <a:lstStyle/>
          <a:p>
            <a:r>
              <a:rPr lang="en-GB" dirty="0">
                <a:latin typeface="Verdana"/>
                <a:ea typeface="Verdana"/>
              </a:rPr>
              <a:t>INSPIRE Soil Data Model Standard</a:t>
            </a:r>
            <a:endParaRPr lang="en-GB" dirty="0"/>
          </a:p>
        </p:txBody>
      </p:sp>
      <p:sp>
        <p:nvSpPr>
          <p:cNvPr id="4" name="Subtitle 3">
            <a:extLst>
              <a:ext uri="{FF2B5EF4-FFF2-40B4-BE49-F238E27FC236}">
                <a16:creationId xmlns:a16="http://schemas.microsoft.com/office/drawing/2014/main" id="{DD507C0C-937B-42EE-8B86-01D659F4EC8D}"/>
              </a:ext>
            </a:extLst>
          </p:cNvPr>
          <p:cNvSpPr>
            <a:spLocks noGrp="1"/>
          </p:cNvSpPr>
          <p:nvPr>
            <p:ph type="subTitle" idx="1"/>
          </p:nvPr>
        </p:nvSpPr>
        <p:spPr/>
        <p:txBody>
          <a:bodyPr/>
          <a:lstStyle/>
          <a:p>
            <a:r>
              <a:rPr lang="nl-NL" dirty="0"/>
              <a:t>Spatial objects</a:t>
            </a:r>
          </a:p>
        </p:txBody>
      </p:sp>
      <p:sp>
        <p:nvSpPr>
          <p:cNvPr id="3" name="Segnaposto piè di pagina 2">
            <a:extLst>
              <a:ext uri="{FF2B5EF4-FFF2-40B4-BE49-F238E27FC236}">
                <a16:creationId xmlns:a16="http://schemas.microsoft.com/office/drawing/2014/main" id="{B01AF204-E192-CE6B-C14D-80589F9C24C5}"/>
              </a:ext>
            </a:extLst>
          </p:cNvPr>
          <p:cNvSpPr>
            <a:spLocks noGrp="1"/>
          </p:cNvSpPr>
          <p:nvPr>
            <p:ph type="ftr" sz="quarter" idx="4294967295"/>
          </p:nvPr>
        </p:nvSpPr>
        <p:spPr>
          <a:xfrm>
            <a:off x="4038600" y="6356352"/>
            <a:ext cx="4114800" cy="365125"/>
          </a:xfrm>
        </p:spPr>
        <p:txBody>
          <a:bodyPr/>
          <a:lstStyle/>
          <a:p>
            <a:r>
              <a:rPr lang="en-US"/>
              <a:t>1st Workshop on INSPIRE SOIL-Geopackage 25th November 2024</a:t>
            </a:r>
            <a:endParaRPr lang="en-GB"/>
          </a:p>
        </p:txBody>
      </p:sp>
    </p:spTree>
    <p:extLst>
      <p:ext uri="{BB962C8B-B14F-4D97-AF65-F5344CB8AC3E}">
        <p14:creationId xmlns:p14="http://schemas.microsoft.com/office/powerpoint/2010/main" val="3032908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E1E294B-E471-527B-9488-88D35A951526}"/>
              </a:ext>
            </a:extLst>
          </p:cNvPr>
          <p:cNvSpPr txBox="1">
            <a:spLocks/>
          </p:cNvSpPr>
          <p:nvPr/>
        </p:nvSpPr>
        <p:spPr>
          <a:xfrm>
            <a:off x="180753" y="125261"/>
            <a:ext cx="11820747" cy="7300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rgbClr val="583F28"/>
                </a:solidFill>
                <a:latin typeface="+mj-lt"/>
                <a:ea typeface="+mj-ea"/>
                <a:cs typeface="+mj-cs"/>
              </a:defRPr>
            </a:lvl1pPr>
          </a:lstStyle>
          <a:p>
            <a:pPr algn="ctr"/>
            <a:r>
              <a:rPr lang="it-IT" dirty="0">
                <a:solidFill>
                  <a:schemeClr val="tx1"/>
                </a:solidFill>
              </a:rPr>
              <a:t>Approved INSPIRE UML model for Soil</a:t>
            </a:r>
            <a:endParaRPr lang="en-US" dirty="0">
              <a:solidFill>
                <a:schemeClr val="tx1"/>
              </a:solidFill>
            </a:endParaRPr>
          </a:p>
        </p:txBody>
      </p:sp>
      <p:sp>
        <p:nvSpPr>
          <p:cNvPr id="5" name="Titolo 1">
            <a:extLst>
              <a:ext uri="{FF2B5EF4-FFF2-40B4-BE49-F238E27FC236}">
                <a16:creationId xmlns:a16="http://schemas.microsoft.com/office/drawing/2014/main" id="{31DBA5D4-F205-CA4C-59FE-1C1549FDF225}"/>
              </a:ext>
            </a:extLst>
          </p:cNvPr>
          <p:cNvSpPr>
            <a:spLocks noGrp="1"/>
          </p:cNvSpPr>
          <p:nvPr>
            <p:ph type="title"/>
          </p:nvPr>
        </p:nvSpPr>
        <p:spPr>
          <a:xfrm>
            <a:off x="7707635" y="873304"/>
            <a:ext cx="2969932" cy="566363"/>
          </a:xfrm>
        </p:spPr>
        <p:txBody>
          <a:bodyPr>
            <a:normAutofit/>
          </a:bodyPr>
          <a:lstStyle/>
          <a:p>
            <a:pPr algn="ctr"/>
            <a:r>
              <a:rPr lang="it-IT" sz="3200" b="1" dirty="0">
                <a:solidFill>
                  <a:srgbClr val="5B9BD5"/>
                </a:solidFill>
                <a:latin typeface="+mj-lt"/>
                <a:ea typeface="+mj-ea"/>
              </a:rPr>
              <a:t>O&amp;M for Soil</a:t>
            </a:r>
          </a:p>
        </p:txBody>
      </p:sp>
      <p:sp>
        <p:nvSpPr>
          <p:cNvPr id="6" name="Titolo 1">
            <a:extLst>
              <a:ext uri="{FF2B5EF4-FFF2-40B4-BE49-F238E27FC236}">
                <a16:creationId xmlns:a16="http://schemas.microsoft.com/office/drawing/2014/main" id="{EBECD8BF-8943-F5A3-2F98-581F58DF9828}"/>
              </a:ext>
            </a:extLst>
          </p:cNvPr>
          <p:cNvSpPr txBox="1">
            <a:spLocks/>
          </p:cNvSpPr>
          <p:nvPr/>
        </p:nvSpPr>
        <p:spPr>
          <a:xfrm>
            <a:off x="1278657" y="873305"/>
            <a:ext cx="2969932"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b="1" dirty="0" err="1">
                <a:solidFill>
                  <a:srgbClr val="5B9BD5"/>
                </a:solidFill>
                <a:latin typeface="+mj-lt"/>
                <a:ea typeface="+mj-ea"/>
              </a:rPr>
              <a:t>Vector</a:t>
            </a:r>
            <a:endParaRPr lang="it-IT" sz="3200" b="1" dirty="0">
              <a:solidFill>
                <a:srgbClr val="5B9BD5"/>
              </a:solidFill>
              <a:latin typeface="+mj-lt"/>
              <a:ea typeface="+mj-ea"/>
            </a:endParaRPr>
          </a:p>
        </p:txBody>
      </p:sp>
      <p:pic>
        <p:nvPicPr>
          <p:cNvPr id="7" name="Immagine 6" descr="Immagine che contiene testo, schermata, Carattere, design&#10;&#10;Descrizione generata automaticamente">
            <a:extLst>
              <a:ext uri="{FF2B5EF4-FFF2-40B4-BE49-F238E27FC236}">
                <a16:creationId xmlns:a16="http://schemas.microsoft.com/office/drawing/2014/main" id="{B4B75393-A1B4-B301-F19A-C539E353D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5" y="1439668"/>
            <a:ext cx="6360028" cy="4253522"/>
          </a:xfrm>
          <a:prstGeom prst="rect">
            <a:avLst/>
          </a:prstGeom>
          <a:ln>
            <a:noFill/>
          </a:ln>
        </p:spPr>
      </p:pic>
      <p:pic>
        <p:nvPicPr>
          <p:cNvPr id="10" name="Immagine 9" descr="Immagine che contiene testo, schermata, Carattere, Parallelo&#10;&#10;Descrizione generata automaticamente">
            <a:extLst>
              <a:ext uri="{FF2B5EF4-FFF2-40B4-BE49-F238E27FC236}">
                <a16:creationId xmlns:a16="http://schemas.microsoft.com/office/drawing/2014/main" id="{BC520C00-10E4-0021-9193-7CDE74A44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68" y="1457684"/>
            <a:ext cx="5952043" cy="4690320"/>
          </a:xfrm>
          <a:prstGeom prst="rect">
            <a:avLst/>
          </a:prstGeom>
          <a:ln>
            <a:noFill/>
          </a:ln>
        </p:spPr>
      </p:pic>
      <p:sp>
        <p:nvSpPr>
          <p:cNvPr id="8" name="CasellaDiTesto 7">
            <a:extLst>
              <a:ext uri="{FF2B5EF4-FFF2-40B4-BE49-F238E27FC236}">
                <a16:creationId xmlns:a16="http://schemas.microsoft.com/office/drawing/2014/main" id="{7308215F-8830-B176-7772-5C470E6FB868}"/>
              </a:ext>
            </a:extLst>
          </p:cNvPr>
          <p:cNvSpPr txBox="1"/>
          <p:nvPr/>
        </p:nvSpPr>
        <p:spPr>
          <a:xfrm>
            <a:off x="4248589" y="931684"/>
            <a:ext cx="3459046" cy="646331"/>
          </a:xfrm>
          <a:prstGeom prst="rect">
            <a:avLst/>
          </a:prstGeom>
          <a:noFill/>
          <a:ln w="28575">
            <a:solidFill>
              <a:schemeClr val="tx1"/>
            </a:solidFill>
          </a:ln>
        </p:spPr>
        <p:txBody>
          <a:bodyPr wrap="square" rtlCol="0">
            <a:spAutoFit/>
          </a:bodyPr>
          <a:lstStyle/>
          <a:p>
            <a:r>
              <a:rPr lang="it-IT" dirty="0">
                <a:hlinkClick r:id="rId5"/>
              </a:rPr>
              <a:t>https://inspire-mif.github.io/uml-models/approved/html/</a:t>
            </a:r>
            <a:r>
              <a:rPr lang="it-IT" dirty="0"/>
              <a:t> </a:t>
            </a:r>
          </a:p>
        </p:txBody>
      </p:sp>
      <p:sp>
        <p:nvSpPr>
          <p:cNvPr id="2" name="TextBox 1">
            <a:extLst>
              <a:ext uri="{FF2B5EF4-FFF2-40B4-BE49-F238E27FC236}">
                <a16:creationId xmlns:a16="http://schemas.microsoft.com/office/drawing/2014/main" id="{76F4D1C3-B67A-4D12-F833-2212480BE65B}"/>
              </a:ext>
            </a:extLst>
          </p:cNvPr>
          <p:cNvSpPr txBox="1"/>
          <p:nvPr/>
        </p:nvSpPr>
        <p:spPr>
          <a:xfrm>
            <a:off x="334748" y="610663"/>
            <a:ext cx="1619250" cy="307777"/>
          </a:xfrm>
          <a:prstGeom prst="rect">
            <a:avLst/>
          </a:prstGeom>
          <a:noFill/>
          <a:ln>
            <a:solidFill>
              <a:srgbClr val="FF0000"/>
            </a:solidFill>
          </a:ln>
        </p:spPr>
        <p:txBody>
          <a:bodyPr wrap="square" rtlCol="0">
            <a:spAutoFit/>
          </a:bodyPr>
          <a:lstStyle/>
          <a:p>
            <a:r>
              <a:rPr lang="en-GB" sz="1400" dirty="0">
                <a:solidFill>
                  <a:srgbClr val="FF0000"/>
                </a:solidFill>
              </a:rPr>
              <a:t>Contained in the IR </a:t>
            </a:r>
          </a:p>
        </p:txBody>
      </p:sp>
      <p:cxnSp>
        <p:nvCxnSpPr>
          <p:cNvPr id="9" name="Straight Arrow Connector 8">
            <a:extLst>
              <a:ext uri="{FF2B5EF4-FFF2-40B4-BE49-F238E27FC236}">
                <a16:creationId xmlns:a16="http://schemas.microsoft.com/office/drawing/2014/main" id="{A0F35D79-F45E-8D56-E425-AA8DFFA7A972}"/>
              </a:ext>
            </a:extLst>
          </p:cNvPr>
          <p:cNvCxnSpPr>
            <a:stCxn id="2" idx="0"/>
          </p:cNvCxnSpPr>
          <p:nvPr/>
        </p:nvCxnSpPr>
        <p:spPr>
          <a:xfrm flipV="1">
            <a:off x="1144373" y="374833"/>
            <a:ext cx="809625" cy="2358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78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C1A82C-EB8E-0B21-6757-376B26CD7DB5}"/>
              </a:ext>
            </a:extLst>
          </p:cNvPr>
          <p:cNvSpPr>
            <a:spLocks noGrp="1"/>
          </p:cNvSpPr>
          <p:nvPr>
            <p:ph type="title"/>
          </p:nvPr>
        </p:nvSpPr>
        <p:spPr>
          <a:xfrm>
            <a:off x="0" y="0"/>
            <a:ext cx="12192000" cy="579753"/>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it-IT" dirty="0"/>
              <a:t>IT IS IMPORTANT TO FOLLOW ALL THE 4 WORKSHOPS</a:t>
            </a:r>
            <a:endParaRPr lang="en-US" dirty="0"/>
          </a:p>
        </p:txBody>
      </p:sp>
      <p:pic>
        <p:nvPicPr>
          <p:cNvPr id="1026" name="Picture 2" descr="Do you think sentence structure and parts of speech are the basic ...">
            <a:extLst>
              <a:ext uri="{FF2B5EF4-FFF2-40B4-BE49-F238E27FC236}">
                <a16:creationId xmlns:a16="http://schemas.microsoft.com/office/drawing/2014/main" id="{5A15C8D9-B5CB-FF4E-73E4-4ED66605F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25" y="727933"/>
            <a:ext cx="5181600" cy="3181426"/>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83B29DC6-0474-5544-AFC8-128051842AAC}"/>
              </a:ext>
            </a:extLst>
          </p:cNvPr>
          <p:cNvSpPr txBox="1"/>
          <p:nvPr/>
        </p:nvSpPr>
        <p:spPr>
          <a:xfrm>
            <a:off x="173225" y="3909359"/>
            <a:ext cx="5181600" cy="1661993"/>
          </a:xfrm>
          <a:prstGeom prst="rect">
            <a:avLst/>
          </a:prstGeom>
          <a:effectLst>
            <a:glow rad="139700">
              <a:schemeClr val="accent4">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da-DK"/>
            </a:defPPr>
            <a:lvl1pPr>
              <a:defRPr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it-IT" dirty="0" err="1"/>
              <a:t>Grammatic</a:t>
            </a:r>
            <a:r>
              <a:rPr lang="it-IT" dirty="0"/>
              <a:t> </a:t>
            </a:r>
            <a:r>
              <a:rPr lang="it-IT" dirty="0" err="1"/>
              <a:t>Structural</a:t>
            </a:r>
            <a:r>
              <a:rPr lang="it-IT" dirty="0"/>
              <a:t> Components and Rules = &gt; </a:t>
            </a:r>
          </a:p>
          <a:p>
            <a:r>
              <a:rPr lang="it-IT" sz="2000" b="0" dirty="0"/>
              <a:t>1° workshop </a:t>
            </a:r>
            <a:r>
              <a:rPr lang="it-IT" sz="1600" b="0" dirty="0"/>
              <a:t>on standard </a:t>
            </a:r>
            <a:r>
              <a:rPr lang="it-IT" sz="1600" u="sng" dirty="0" err="1"/>
              <a:t>conceptual</a:t>
            </a:r>
            <a:r>
              <a:rPr lang="it-IT" sz="1600" u="sng" dirty="0"/>
              <a:t> models for </a:t>
            </a:r>
            <a:r>
              <a:rPr lang="it-IT" sz="1600" u="sng" dirty="0" err="1"/>
              <a:t>soil</a:t>
            </a:r>
            <a:endParaRPr lang="it-IT" sz="1600" u="sng" dirty="0"/>
          </a:p>
          <a:p>
            <a:r>
              <a:rPr lang="en-US" sz="1600" b="0" dirty="0"/>
              <a:t>INSPIRE soil UML model + </a:t>
            </a:r>
            <a:r>
              <a:rPr lang="en-US" sz="1600" b="0" dirty="0" err="1"/>
              <a:t>Observation&amp;Measurement</a:t>
            </a:r>
            <a:r>
              <a:rPr lang="en-US" sz="1600" b="0" dirty="0"/>
              <a:t> model + </a:t>
            </a:r>
            <a:r>
              <a:rPr lang="en-US" sz="1600" b="0" dirty="0" err="1"/>
              <a:t>SensorThings</a:t>
            </a:r>
            <a:r>
              <a:rPr lang="en-US" sz="1600" b="0" dirty="0"/>
              <a:t> model.… </a:t>
            </a:r>
          </a:p>
          <a:p>
            <a:r>
              <a:rPr lang="en-US" sz="1600" b="0" dirty="0"/>
              <a:t>and the </a:t>
            </a:r>
            <a:r>
              <a:rPr lang="en-US" sz="1600" b="0" u="sng" dirty="0"/>
              <a:t>physical implementation </a:t>
            </a:r>
            <a:r>
              <a:rPr lang="en-US" sz="1600" b="0" dirty="0"/>
              <a:t>in </a:t>
            </a:r>
            <a:r>
              <a:rPr lang="en-US" sz="1600" dirty="0"/>
              <a:t>the SOIL-</a:t>
            </a:r>
            <a:r>
              <a:rPr lang="en-US" sz="1600" dirty="0" err="1"/>
              <a:t>Geopackage</a:t>
            </a:r>
            <a:r>
              <a:rPr lang="en-US" sz="1600" dirty="0"/>
              <a:t> format compliant with INSPIRE regulation</a:t>
            </a:r>
            <a:r>
              <a:rPr lang="en-US" sz="1600" b="0" dirty="0"/>
              <a:t>.</a:t>
            </a:r>
            <a:endParaRPr lang="it-IT" dirty="0"/>
          </a:p>
        </p:txBody>
      </p:sp>
      <p:sp>
        <p:nvSpPr>
          <p:cNvPr id="7" name="CasellaDiTesto 6">
            <a:extLst>
              <a:ext uri="{FF2B5EF4-FFF2-40B4-BE49-F238E27FC236}">
                <a16:creationId xmlns:a16="http://schemas.microsoft.com/office/drawing/2014/main" id="{70A37F6A-3A9D-1623-3B46-CE9AB3960709}"/>
              </a:ext>
            </a:extLst>
          </p:cNvPr>
          <p:cNvSpPr txBox="1"/>
          <p:nvPr/>
        </p:nvSpPr>
        <p:spPr>
          <a:xfrm>
            <a:off x="5580885" y="2318646"/>
            <a:ext cx="2166115" cy="1969770"/>
          </a:xfrm>
          <a:prstGeom prst="rect">
            <a:avLst/>
          </a:prstGeom>
          <a:effectLst>
            <a:glow rad="139700">
              <a:schemeClr val="accent4">
                <a:satMod val="175000"/>
                <a:alpha val="40000"/>
              </a:schemeClr>
            </a:glow>
            <a:innerShdw blurRad="63500" dist="50800" dir="16200000">
              <a:prstClr val="black">
                <a:alpha val="50000"/>
              </a:prstClr>
            </a:inn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it-IT" b="1" dirty="0" err="1"/>
              <a:t>Practical</a:t>
            </a:r>
            <a:r>
              <a:rPr lang="it-IT" b="1" dirty="0"/>
              <a:t> </a:t>
            </a:r>
            <a:r>
              <a:rPr lang="it-IT" b="1" dirty="0" err="1"/>
              <a:t>examples</a:t>
            </a:r>
            <a:r>
              <a:rPr lang="it-IT" b="1" dirty="0"/>
              <a:t> of </a:t>
            </a:r>
            <a:r>
              <a:rPr lang="it-IT" b="1" dirty="0" err="1"/>
              <a:t>usage</a:t>
            </a:r>
            <a:r>
              <a:rPr lang="it-IT" b="1" dirty="0"/>
              <a:t>  with QGIS and Hale studio = &gt; </a:t>
            </a:r>
          </a:p>
          <a:p>
            <a:r>
              <a:rPr lang="it-IT" dirty="0"/>
              <a:t>2° and 3° workshops </a:t>
            </a:r>
            <a:r>
              <a:rPr lang="it-IT" sz="1600" dirty="0"/>
              <a:t>to import and export data</a:t>
            </a:r>
          </a:p>
          <a:p>
            <a:endParaRPr lang="it-IT" dirty="0"/>
          </a:p>
        </p:txBody>
      </p:sp>
      <p:sp>
        <p:nvSpPr>
          <p:cNvPr id="8" name="CasellaDiTesto 7">
            <a:extLst>
              <a:ext uri="{FF2B5EF4-FFF2-40B4-BE49-F238E27FC236}">
                <a16:creationId xmlns:a16="http://schemas.microsoft.com/office/drawing/2014/main" id="{CC1ED553-A62A-6553-B1DF-9EE6A9273EA3}"/>
              </a:ext>
            </a:extLst>
          </p:cNvPr>
          <p:cNvSpPr txBox="1"/>
          <p:nvPr/>
        </p:nvSpPr>
        <p:spPr>
          <a:xfrm>
            <a:off x="7536179" y="647700"/>
            <a:ext cx="4655821" cy="615553"/>
          </a:xfrm>
          <a:prstGeom prst="rect">
            <a:avLst/>
          </a:prstGeom>
          <a:effectLst>
            <a:glow rad="139700">
              <a:schemeClr val="accent4">
                <a:satMod val="175000"/>
                <a:alpha val="40000"/>
              </a:schemeClr>
            </a:glow>
          </a:effectLst>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da-DK"/>
            </a:defPPr>
            <a:lvl1pPr>
              <a:defRPr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it-IT" dirty="0"/>
              <a:t>The </a:t>
            </a:r>
            <a:r>
              <a:rPr lang="it-IT" dirty="0" err="1"/>
              <a:t>Vocabularies</a:t>
            </a:r>
            <a:r>
              <a:rPr lang="it-IT" dirty="0"/>
              <a:t> = &gt; </a:t>
            </a:r>
            <a:r>
              <a:rPr lang="it-IT" b="0" dirty="0"/>
              <a:t>4° workshop </a:t>
            </a:r>
            <a:r>
              <a:rPr lang="it-IT" sz="1600" b="0" dirty="0"/>
              <a:t>to </a:t>
            </a:r>
            <a:r>
              <a:rPr lang="it-IT" sz="1600" b="0" dirty="0" err="1"/>
              <a:t>understand</a:t>
            </a:r>
            <a:r>
              <a:rPr lang="it-IT" sz="1600" b="0" dirty="0"/>
              <a:t> </a:t>
            </a:r>
            <a:r>
              <a:rPr lang="it-IT" sz="1600" b="0" dirty="0" err="1"/>
              <a:t>each</a:t>
            </a:r>
            <a:r>
              <a:rPr lang="it-IT" sz="1600" b="0" dirty="0"/>
              <a:t> </a:t>
            </a:r>
            <a:r>
              <a:rPr lang="it-IT" sz="1600" b="0" dirty="0" err="1"/>
              <a:t>other</a:t>
            </a:r>
            <a:r>
              <a:rPr lang="it-IT" sz="1600" b="0" dirty="0"/>
              <a:t> </a:t>
            </a:r>
            <a:r>
              <a:rPr lang="it-IT" sz="1600" b="0" dirty="0" err="1"/>
              <a:t>we</a:t>
            </a:r>
            <a:r>
              <a:rPr lang="it-IT" sz="1600" b="0" dirty="0"/>
              <a:t> </a:t>
            </a:r>
            <a:r>
              <a:rPr lang="it-IT" sz="1600" b="0" dirty="0" err="1"/>
              <a:t>also</a:t>
            </a:r>
            <a:r>
              <a:rPr lang="it-IT" sz="1600" b="0" dirty="0"/>
              <a:t> </a:t>
            </a:r>
            <a:r>
              <a:rPr lang="it-IT" sz="1600" b="0" dirty="0" err="1"/>
              <a:t>need</a:t>
            </a:r>
            <a:r>
              <a:rPr lang="it-IT" sz="1600" b="0" dirty="0"/>
              <a:t> </a:t>
            </a:r>
            <a:r>
              <a:rPr lang="it-IT" sz="1600" b="0" dirty="0" err="1"/>
              <a:t>Vocabularies</a:t>
            </a:r>
            <a:r>
              <a:rPr lang="it-IT" sz="1600" b="0" dirty="0"/>
              <a:t>, </a:t>
            </a:r>
            <a:r>
              <a:rPr lang="it-IT" sz="1600" b="0" dirty="0" err="1"/>
              <a:t>Codelists</a:t>
            </a:r>
            <a:r>
              <a:rPr lang="it-IT" sz="1600" b="0" dirty="0"/>
              <a:t>!</a:t>
            </a:r>
            <a:endParaRPr lang="it-IT" dirty="0"/>
          </a:p>
        </p:txBody>
      </p:sp>
      <p:pic>
        <p:nvPicPr>
          <p:cNvPr id="10" name="Immagine 9">
            <a:extLst>
              <a:ext uri="{FF2B5EF4-FFF2-40B4-BE49-F238E27FC236}">
                <a16:creationId xmlns:a16="http://schemas.microsoft.com/office/drawing/2014/main" id="{E1D06134-8266-B1F0-90BF-C53628EEFCC9}"/>
              </a:ext>
            </a:extLst>
          </p:cNvPr>
          <p:cNvPicPr>
            <a:picLocks noChangeAspect="1"/>
          </p:cNvPicPr>
          <p:nvPr/>
        </p:nvPicPr>
        <p:blipFill>
          <a:blip r:embed="rId3"/>
          <a:stretch>
            <a:fillRect/>
          </a:stretch>
        </p:blipFill>
        <p:spPr>
          <a:xfrm>
            <a:off x="8022492" y="1845430"/>
            <a:ext cx="3803980" cy="3785750"/>
          </a:xfrm>
          <a:prstGeom prst="rect">
            <a:avLst/>
          </a:prstGeom>
        </p:spPr>
      </p:pic>
      <p:sp>
        <p:nvSpPr>
          <p:cNvPr id="11" name="CasellaDiTesto 10">
            <a:extLst>
              <a:ext uri="{FF2B5EF4-FFF2-40B4-BE49-F238E27FC236}">
                <a16:creationId xmlns:a16="http://schemas.microsoft.com/office/drawing/2014/main" id="{16402E14-E5D1-D26A-63ED-E03FE475DB7A}"/>
              </a:ext>
            </a:extLst>
          </p:cNvPr>
          <p:cNvSpPr txBox="1"/>
          <p:nvPr/>
        </p:nvSpPr>
        <p:spPr>
          <a:xfrm>
            <a:off x="8043675" y="1440478"/>
            <a:ext cx="3975100" cy="646331"/>
          </a:xfrm>
          <a:prstGeom prst="rect">
            <a:avLst/>
          </a:prstGeom>
          <a:noFill/>
        </p:spPr>
        <p:txBody>
          <a:bodyPr wrap="square" rtlCol="0">
            <a:spAutoFit/>
          </a:bodyPr>
          <a:lstStyle/>
          <a:p>
            <a:r>
              <a:rPr lang="en-US" dirty="0">
                <a:hlinkClick r:id="rId4"/>
              </a:rPr>
              <a:t>https://esdac.jrc.ec.europa.eu/ESDB_Archive/Glossary/Glossary.pdf</a:t>
            </a:r>
            <a:r>
              <a:rPr lang="en-US" dirty="0"/>
              <a:t> </a:t>
            </a:r>
          </a:p>
        </p:txBody>
      </p:sp>
      <p:sp>
        <p:nvSpPr>
          <p:cNvPr id="12" name="CasellaDiTesto 11">
            <a:extLst>
              <a:ext uri="{FF2B5EF4-FFF2-40B4-BE49-F238E27FC236}">
                <a16:creationId xmlns:a16="http://schemas.microsoft.com/office/drawing/2014/main" id="{C8FBE948-6056-EF82-17A0-A07B3855A0DD}"/>
              </a:ext>
            </a:extLst>
          </p:cNvPr>
          <p:cNvSpPr txBox="1"/>
          <p:nvPr/>
        </p:nvSpPr>
        <p:spPr>
          <a:xfrm>
            <a:off x="7459980" y="1562172"/>
            <a:ext cx="583695" cy="369332"/>
          </a:xfrm>
          <a:prstGeom prst="rect">
            <a:avLst/>
          </a:prstGeom>
          <a:noFill/>
        </p:spPr>
        <p:txBody>
          <a:bodyPr wrap="square" rtlCol="0">
            <a:spAutoFit/>
          </a:bodyPr>
          <a:lstStyle/>
          <a:p>
            <a:r>
              <a:rPr lang="it-IT" dirty="0"/>
              <a:t>e.g.</a:t>
            </a:r>
            <a:endParaRPr lang="en-US" dirty="0"/>
          </a:p>
        </p:txBody>
      </p:sp>
      <p:sp>
        <p:nvSpPr>
          <p:cNvPr id="13" name="Segnaposto piè di pagina 12">
            <a:extLst>
              <a:ext uri="{FF2B5EF4-FFF2-40B4-BE49-F238E27FC236}">
                <a16:creationId xmlns:a16="http://schemas.microsoft.com/office/drawing/2014/main" id="{29F8DF32-B277-B7D4-EE13-4BE08294F8D3}"/>
              </a:ext>
            </a:extLst>
          </p:cNvPr>
          <p:cNvSpPr>
            <a:spLocks noGrp="1"/>
          </p:cNvSpPr>
          <p:nvPr>
            <p:ph type="ftr" sz="quarter" idx="11"/>
          </p:nvPr>
        </p:nvSpPr>
        <p:spPr/>
        <p:txBody>
          <a:bodyPr/>
          <a:lstStyle/>
          <a:p>
            <a:r>
              <a:rPr lang="en-US"/>
              <a:t>1st Workshop on INSPIRE SOIL-Geopackage 25th November 2024</a:t>
            </a:r>
            <a:endParaRPr lang="en-GB"/>
          </a:p>
        </p:txBody>
      </p:sp>
    </p:spTree>
    <p:extLst>
      <p:ext uri="{BB962C8B-B14F-4D97-AF65-F5344CB8AC3E}">
        <p14:creationId xmlns:p14="http://schemas.microsoft.com/office/powerpoint/2010/main" val="438553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B3F9-1195-E4B2-82CA-85F7962A9195}"/>
              </a:ext>
            </a:extLst>
          </p:cNvPr>
          <p:cNvSpPr>
            <a:spLocks noGrp="1"/>
          </p:cNvSpPr>
          <p:nvPr>
            <p:ph type="title"/>
          </p:nvPr>
        </p:nvSpPr>
        <p:spPr/>
        <p:txBody>
          <a:bodyPr/>
          <a:lstStyle/>
          <a:p>
            <a:r>
              <a:rPr lang="en-US" sz="3600" dirty="0"/>
              <a:t>INSPIRE Soil in a nutshell </a:t>
            </a:r>
            <a:endParaRPr lang="en-GB" dirty="0"/>
          </a:p>
        </p:txBody>
      </p:sp>
      <p:sp>
        <p:nvSpPr>
          <p:cNvPr id="3" name="Content Placeholder 2">
            <a:extLst>
              <a:ext uri="{FF2B5EF4-FFF2-40B4-BE49-F238E27FC236}">
                <a16:creationId xmlns:a16="http://schemas.microsoft.com/office/drawing/2014/main" id="{B8914F18-33AA-6003-1C4E-38D073705744}"/>
              </a:ext>
            </a:extLst>
          </p:cNvPr>
          <p:cNvSpPr>
            <a:spLocks noGrp="1"/>
          </p:cNvSpPr>
          <p:nvPr>
            <p:ph idx="1"/>
          </p:nvPr>
        </p:nvSpPr>
        <p:spPr>
          <a:xfrm>
            <a:off x="838199" y="1481140"/>
            <a:ext cx="10515599" cy="1757360"/>
          </a:xfrm>
        </p:spPr>
        <p:txBody>
          <a:bodyPr>
            <a:normAutofit/>
          </a:bodyPr>
          <a:lstStyle/>
          <a:p>
            <a:pPr marL="0" indent="0">
              <a:buNone/>
            </a:pPr>
            <a:r>
              <a:rPr lang="en-US" sz="2000" b="1" u="sng" dirty="0">
                <a:solidFill>
                  <a:schemeClr val="accent2">
                    <a:lumMod val="50000"/>
                  </a:schemeClr>
                </a:solidFill>
                <a:latin typeface="+mn-lt"/>
              </a:rPr>
              <a:t>Data in the scope </a:t>
            </a:r>
          </a:p>
          <a:p>
            <a:r>
              <a:rPr lang="en-US" sz="2000" b="1" dirty="0">
                <a:latin typeface="+mn-lt"/>
              </a:rPr>
              <a:t>Soil inventories</a:t>
            </a:r>
            <a:r>
              <a:rPr lang="en-US" sz="2000" dirty="0">
                <a:latin typeface="+mn-lt"/>
              </a:rPr>
              <a:t>: one-off assessments of soil conditions and/or soil properties at certain locations and at a specific point in time allowing soil monitoring. </a:t>
            </a:r>
          </a:p>
          <a:p>
            <a:r>
              <a:rPr lang="en-US" sz="2000" b="1" dirty="0">
                <a:latin typeface="+mn-lt"/>
              </a:rPr>
              <a:t>Soil maps</a:t>
            </a:r>
            <a:r>
              <a:rPr lang="en-US" sz="2000" dirty="0">
                <a:latin typeface="+mn-lt"/>
              </a:rPr>
              <a:t>: spatial representation of the soil types and properties. Other soil-related information derived from soil properties, possibly in combination with non-soil data, are also in the scope. </a:t>
            </a:r>
            <a:endParaRPr lang="en-GB" sz="2000" dirty="0">
              <a:latin typeface="+mn-lt"/>
            </a:endParaRPr>
          </a:p>
        </p:txBody>
      </p:sp>
      <p:sp>
        <p:nvSpPr>
          <p:cNvPr id="4" name="TextBox 3">
            <a:extLst>
              <a:ext uri="{FF2B5EF4-FFF2-40B4-BE49-F238E27FC236}">
                <a16:creationId xmlns:a16="http://schemas.microsoft.com/office/drawing/2014/main" id="{B9D11511-02D4-E006-16B6-BFC40C4CE499}"/>
              </a:ext>
            </a:extLst>
          </p:cNvPr>
          <p:cNvSpPr txBox="1"/>
          <p:nvPr/>
        </p:nvSpPr>
        <p:spPr>
          <a:xfrm>
            <a:off x="838197" y="3200351"/>
            <a:ext cx="10229851" cy="2240613"/>
          </a:xfrm>
          <a:prstGeom prst="rect">
            <a:avLst/>
          </a:prstGeom>
          <a:noFill/>
        </p:spPr>
        <p:txBody>
          <a:bodyPr wrap="square" rtlCol="0">
            <a:spAutoFit/>
          </a:bodyPr>
          <a:lstStyle/>
          <a:p>
            <a:pPr defTabSz="685800">
              <a:lnSpc>
                <a:spcPct val="90000"/>
              </a:lnSpc>
              <a:spcBef>
                <a:spcPts val="750"/>
              </a:spcBef>
            </a:pPr>
            <a:r>
              <a:rPr lang="en-US" sz="2000" b="1" u="sng" dirty="0">
                <a:solidFill>
                  <a:schemeClr val="accent2">
                    <a:lumMod val="50000"/>
                  </a:schemeClr>
                </a:solidFill>
                <a:ea typeface="Verdana" panose="020B0604030504040204" pitchFamily="34" charset="0"/>
              </a:rPr>
              <a:t>Data model </a:t>
            </a:r>
          </a:p>
          <a:p>
            <a:pPr marL="285750" indent="-285750">
              <a:buFont typeface="Arial" panose="020B0604020202020204" pitchFamily="34" charset="0"/>
              <a:buChar char="•"/>
            </a:pPr>
            <a:r>
              <a:rPr lang="en-US" sz="2000" dirty="0">
                <a:ea typeface="Verdana" panose="020B0604030504040204" pitchFamily="34" charset="0"/>
              </a:rPr>
              <a:t>Contains a core set of spatial object types for soil data exchange</a:t>
            </a:r>
          </a:p>
          <a:p>
            <a:pPr marL="285750" indent="-285750">
              <a:buFont typeface="Arial" panose="020B0604020202020204" pitchFamily="34" charset="0"/>
              <a:buChar char="•"/>
            </a:pPr>
            <a:r>
              <a:rPr lang="en-US" sz="2000" dirty="0">
                <a:ea typeface="Verdana" panose="020B0604030504040204" pitchFamily="34" charset="0"/>
              </a:rPr>
              <a:t>Builds on ISO 28258, ISO 19123 (for soil maps in a raster form) and ISO 19156:2011 (O&amp;M). </a:t>
            </a:r>
          </a:p>
          <a:p>
            <a:pPr marL="285750" indent="-285750">
              <a:buFont typeface="Arial" panose="020B0604020202020204" pitchFamily="34" charset="0"/>
              <a:buChar char="•"/>
            </a:pPr>
            <a:r>
              <a:rPr lang="en-US" sz="2000" b="1" dirty="0">
                <a:latin typeface="+mn-lt"/>
                <a:cs typeface="Calibri"/>
              </a:rPr>
              <a:t>Properties</a:t>
            </a:r>
            <a:r>
              <a:rPr lang="en-US" sz="2000" dirty="0">
                <a:latin typeface="+mn-lt"/>
                <a:cs typeface="Calibri"/>
              </a:rPr>
              <a:t> of soil spatial objects are modelled through associations </a:t>
            </a:r>
            <a:r>
              <a:rPr lang="en-US" sz="2000" b="1" dirty="0">
                <a:latin typeface="+mn-lt"/>
                <a:cs typeface="Calibri"/>
              </a:rPr>
              <a:t>with O&amp;M</a:t>
            </a:r>
            <a:r>
              <a:rPr lang="en-US" sz="2000" dirty="0">
                <a:latin typeface="+mn-lt"/>
                <a:cs typeface="Calibri"/>
              </a:rPr>
              <a:t> (</a:t>
            </a:r>
            <a:r>
              <a:rPr lang="en-US" sz="2000" dirty="0" err="1">
                <a:latin typeface="+mn-lt"/>
                <a:cs typeface="Calibri"/>
              </a:rPr>
              <a:t>OM_Observation</a:t>
            </a:r>
            <a:r>
              <a:rPr lang="en-US" sz="2000" dirty="0">
                <a:latin typeface="+mn-lt"/>
                <a:cs typeface="Calibri"/>
              </a:rPr>
              <a:t>)</a:t>
            </a:r>
            <a:endParaRPr lang="en-US" sz="2000" dirty="0">
              <a:ea typeface="Verdana" panose="020B0604030504040204" pitchFamily="34" charset="0"/>
            </a:endParaRPr>
          </a:p>
          <a:p>
            <a:pPr marL="285750" indent="-285750">
              <a:buFont typeface="Arial" panose="020B0604020202020204" pitchFamily="34" charset="0"/>
              <a:buChar char="•"/>
            </a:pPr>
            <a:r>
              <a:rPr lang="en-US" sz="2000" dirty="0">
                <a:ea typeface="Verdana" panose="020B0604030504040204" pitchFamily="34" charset="0"/>
              </a:rPr>
              <a:t>Primary soil classification uses the WRB and the FAO horizon notation schemes.</a:t>
            </a:r>
            <a:endParaRPr lang="en-GB" sz="2000" dirty="0">
              <a:ea typeface="Verdana" panose="020B0604030504040204" pitchFamily="34" charset="0"/>
            </a:endParaRPr>
          </a:p>
          <a:p>
            <a:endParaRPr lang="en-GB" dirty="0"/>
          </a:p>
        </p:txBody>
      </p:sp>
      <p:sp>
        <p:nvSpPr>
          <p:cNvPr id="5" name="Segnaposto piè di pagina 4">
            <a:extLst>
              <a:ext uri="{FF2B5EF4-FFF2-40B4-BE49-F238E27FC236}">
                <a16:creationId xmlns:a16="http://schemas.microsoft.com/office/drawing/2014/main" id="{BDD0FD32-EA70-79BE-026B-25F89E82D691}"/>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4117854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CF01-A905-4E1E-AEF3-B0E70647CB5E}"/>
              </a:ext>
            </a:extLst>
          </p:cNvPr>
          <p:cNvSpPr>
            <a:spLocks noGrp="1"/>
          </p:cNvSpPr>
          <p:nvPr>
            <p:ph type="title"/>
          </p:nvPr>
        </p:nvSpPr>
        <p:spPr/>
        <p:txBody>
          <a:bodyPr/>
          <a:lstStyle/>
          <a:p>
            <a:r>
              <a:rPr lang="en-GB" err="1">
                <a:cs typeface="Calibri Light"/>
              </a:rPr>
              <a:t>SoilSite</a:t>
            </a:r>
            <a:endParaRPr lang="en-GB" err="1"/>
          </a:p>
        </p:txBody>
      </p:sp>
      <p:sp>
        <p:nvSpPr>
          <p:cNvPr id="3" name="Content Placeholder 2">
            <a:extLst>
              <a:ext uri="{FF2B5EF4-FFF2-40B4-BE49-F238E27FC236}">
                <a16:creationId xmlns:a16="http://schemas.microsoft.com/office/drawing/2014/main" id="{1D844F60-118F-4840-A0B3-AD86138FD1E5}"/>
              </a:ext>
            </a:extLst>
          </p:cNvPr>
          <p:cNvSpPr>
            <a:spLocks noGrp="1"/>
          </p:cNvSpPr>
          <p:nvPr>
            <p:ph idx="1"/>
          </p:nvPr>
        </p:nvSpPr>
        <p:spPr>
          <a:xfrm>
            <a:off x="773655" y="1417619"/>
            <a:ext cx="5237019" cy="2336800"/>
          </a:xfrm>
        </p:spPr>
        <p:txBody>
          <a:bodyPr vert="horz" lIns="91440" tIns="45720" rIns="91440" bIns="45720" rtlCol="0" anchor="t">
            <a:normAutofit/>
          </a:bodyPr>
          <a:lstStyle/>
          <a:p>
            <a:r>
              <a:rPr lang="en-US" sz="1800" dirty="0">
                <a:latin typeface="+mn-lt"/>
                <a:cs typeface="Calibri"/>
              </a:rPr>
              <a:t>Area within a larger survey, study or monitored area, where a specific soil investigation is carried out</a:t>
            </a:r>
            <a:endParaRPr lang="en-GB" sz="1800" dirty="0">
              <a:latin typeface="+mn-lt"/>
              <a:cs typeface="Calibri"/>
            </a:endParaRPr>
          </a:p>
          <a:p>
            <a:r>
              <a:rPr lang="en-US" sz="1800" dirty="0">
                <a:latin typeface="+mn-lt"/>
                <a:cs typeface="Calibri"/>
              </a:rPr>
              <a:t>A site often represents only the loosely defined environment of the plots, and the geometry attribute can be a surface or a point. </a:t>
            </a:r>
          </a:p>
        </p:txBody>
      </p:sp>
      <p:pic>
        <p:nvPicPr>
          <p:cNvPr id="6" name="Picture 5">
            <a:extLst>
              <a:ext uri="{FF2B5EF4-FFF2-40B4-BE49-F238E27FC236}">
                <a16:creationId xmlns:a16="http://schemas.microsoft.com/office/drawing/2014/main" id="{439E0511-F992-4185-8F97-AEF3FB0F9A5E}"/>
              </a:ext>
            </a:extLst>
          </p:cNvPr>
          <p:cNvPicPr>
            <a:picLocks noChangeAspect="1"/>
          </p:cNvPicPr>
          <p:nvPr/>
        </p:nvPicPr>
        <p:blipFill>
          <a:blip r:embed="rId2"/>
          <a:stretch>
            <a:fillRect/>
          </a:stretch>
        </p:blipFill>
        <p:spPr>
          <a:xfrm>
            <a:off x="6019217" y="538162"/>
            <a:ext cx="5934075" cy="5076825"/>
          </a:xfrm>
          <a:prstGeom prst="rect">
            <a:avLst/>
          </a:prstGeom>
        </p:spPr>
      </p:pic>
      <p:sp>
        <p:nvSpPr>
          <p:cNvPr id="8" name="TextBox 7">
            <a:extLst>
              <a:ext uri="{FF2B5EF4-FFF2-40B4-BE49-F238E27FC236}">
                <a16:creationId xmlns:a16="http://schemas.microsoft.com/office/drawing/2014/main" id="{356672D2-7473-4A27-A85C-97A8FF734159}"/>
              </a:ext>
            </a:extLst>
          </p:cNvPr>
          <p:cNvSpPr txBox="1"/>
          <p:nvPr/>
        </p:nvSpPr>
        <p:spPr>
          <a:xfrm>
            <a:off x="9067064" y="3679230"/>
            <a:ext cx="919547" cy="369332"/>
          </a:xfrm>
          <a:prstGeom prst="rect">
            <a:avLst/>
          </a:prstGeom>
          <a:noFill/>
        </p:spPr>
        <p:txBody>
          <a:bodyPr wrap="none" rtlCol="0">
            <a:spAutoFit/>
          </a:bodyPr>
          <a:lstStyle/>
          <a:p>
            <a:r>
              <a:rPr lang="en-US" dirty="0"/>
              <a:t>Soil Site</a:t>
            </a:r>
          </a:p>
        </p:txBody>
      </p:sp>
      <p:pic>
        <p:nvPicPr>
          <p:cNvPr id="9" name="Picture 8">
            <a:extLst>
              <a:ext uri="{FF2B5EF4-FFF2-40B4-BE49-F238E27FC236}">
                <a16:creationId xmlns:a16="http://schemas.microsoft.com/office/drawing/2014/main" id="{CD1FF1CB-8896-6B7F-55C4-1E02F190D58C}"/>
              </a:ext>
            </a:extLst>
          </p:cNvPr>
          <p:cNvPicPr>
            <a:picLocks noChangeAspect="1"/>
          </p:cNvPicPr>
          <p:nvPr/>
        </p:nvPicPr>
        <p:blipFill>
          <a:blip r:embed="rId3"/>
          <a:stretch>
            <a:fillRect/>
          </a:stretch>
        </p:blipFill>
        <p:spPr>
          <a:xfrm>
            <a:off x="1543027" y="3076574"/>
            <a:ext cx="4476190" cy="2923809"/>
          </a:xfrm>
          <a:prstGeom prst="rect">
            <a:avLst/>
          </a:prstGeom>
        </p:spPr>
      </p:pic>
      <p:sp>
        <p:nvSpPr>
          <p:cNvPr id="4" name="Segnaposto piè di pagina 3">
            <a:extLst>
              <a:ext uri="{FF2B5EF4-FFF2-40B4-BE49-F238E27FC236}">
                <a16:creationId xmlns:a16="http://schemas.microsoft.com/office/drawing/2014/main" id="{2134EA88-4EB8-06FB-075C-F45657A39E34}"/>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396554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A5BB-15A3-4481-9863-6ECCEAF1A470}"/>
              </a:ext>
            </a:extLst>
          </p:cNvPr>
          <p:cNvSpPr>
            <a:spLocks noGrp="1"/>
          </p:cNvSpPr>
          <p:nvPr>
            <p:ph type="title"/>
          </p:nvPr>
        </p:nvSpPr>
        <p:spPr/>
        <p:txBody>
          <a:bodyPr/>
          <a:lstStyle/>
          <a:p>
            <a:r>
              <a:rPr lang="en-GB" err="1">
                <a:cs typeface="Calibri Light"/>
              </a:rPr>
              <a:t>SoilPlot</a:t>
            </a:r>
            <a:endParaRPr lang="en-GB" err="1"/>
          </a:p>
        </p:txBody>
      </p:sp>
      <p:sp>
        <p:nvSpPr>
          <p:cNvPr id="3" name="Content Placeholder 2">
            <a:extLst>
              <a:ext uri="{FF2B5EF4-FFF2-40B4-BE49-F238E27FC236}">
                <a16:creationId xmlns:a16="http://schemas.microsoft.com/office/drawing/2014/main" id="{680C0B08-91FA-41F5-A6C2-31D98612BA8C}"/>
              </a:ext>
            </a:extLst>
          </p:cNvPr>
          <p:cNvSpPr>
            <a:spLocks noGrp="1"/>
          </p:cNvSpPr>
          <p:nvPr>
            <p:ph idx="1"/>
          </p:nvPr>
        </p:nvSpPr>
        <p:spPr>
          <a:xfrm>
            <a:off x="838200" y="1406525"/>
            <a:ext cx="6027669" cy="4351338"/>
          </a:xfrm>
        </p:spPr>
        <p:txBody>
          <a:bodyPr vert="horz" lIns="91440" tIns="45720" rIns="91440" bIns="45720" rtlCol="0" anchor="t">
            <a:normAutofit/>
          </a:bodyPr>
          <a:lstStyle/>
          <a:p>
            <a:r>
              <a:rPr lang="en-GB" sz="1800" dirty="0">
                <a:latin typeface="+mn-lt"/>
                <a:cs typeface="Calibri"/>
              </a:rPr>
              <a:t>It is the location where soil profiling is carried out</a:t>
            </a:r>
          </a:p>
          <a:p>
            <a:r>
              <a:rPr lang="en-GB" sz="1800" dirty="0">
                <a:latin typeface="+mn-lt"/>
                <a:cs typeface="Calibri"/>
              </a:rPr>
              <a:t>It is located on a </a:t>
            </a:r>
            <a:r>
              <a:rPr lang="en-GB" sz="1800" dirty="0" err="1">
                <a:latin typeface="+mn-lt"/>
                <a:cs typeface="Calibri"/>
              </a:rPr>
              <a:t>SoilSite</a:t>
            </a:r>
            <a:r>
              <a:rPr lang="en-GB" sz="1800" dirty="0">
                <a:latin typeface="+mn-lt"/>
                <a:cs typeface="Calibri"/>
              </a:rPr>
              <a:t>.</a:t>
            </a:r>
          </a:p>
          <a:p>
            <a:r>
              <a:rPr lang="en-GB" sz="1800" dirty="0">
                <a:latin typeface="+mn-lt"/>
                <a:cs typeface="Calibri"/>
              </a:rPr>
              <a:t>Its position in space can be provided either as</a:t>
            </a:r>
          </a:p>
          <a:p>
            <a:pPr lvl="1"/>
            <a:r>
              <a:rPr lang="en-GB" dirty="0">
                <a:latin typeface="+mn-lt"/>
                <a:cs typeface="Calibri"/>
              </a:rPr>
              <a:t>Spatial representation (point) </a:t>
            </a:r>
          </a:p>
          <a:p>
            <a:pPr lvl="1"/>
            <a:r>
              <a:rPr lang="en-US" dirty="0">
                <a:latin typeface="+mn-lt"/>
              </a:rPr>
              <a:t>Description of the location using text or an identifier. </a:t>
            </a:r>
          </a:p>
          <a:p>
            <a:r>
              <a:rPr lang="en-US" sz="1800" dirty="0">
                <a:latin typeface="+mn-lt"/>
              </a:rPr>
              <a:t>A soil plot is of a certain type: e.g., </a:t>
            </a:r>
            <a:r>
              <a:rPr lang="en-GB" sz="1800" dirty="0">
                <a:latin typeface="+mn-lt"/>
              </a:rPr>
              <a:t>trial pit, borehole, sample.</a:t>
            </a:r>
            <a:r>
              <a:rPr lang="en-GB" sz="1800" dirty="0">
                <a:latin typeface="+mn-lt"/>
                <a:cs typeface="Calibri"/>
              </a:rPr>
              <a:t> </a:t>
            </a:r>
          </a:p>
        </p:txBody>
      </p:sp>
      <p:pic>
        <p:nvPicPr>
          <p:cNvPr id="8" name="Picture 7">
            <a:extLst>
              <a:ext uri="{FF2B5EF4-FFF2-40B4-BE49-F238E27FC236}">
                <a16:creationId xmlns:a16="http://schemas.microsoft.com/office/drawing/2014/main" id="{7CD1E77F-86B8-CB99-FC29-83F9E24B954A}"/>
              </a:ext>
            </a:extLst>
          </p:cNvPr>
          <p:cNvPicPr>
            <a:picLocks noChangeAspect="1"/>
          </p:cNvPicPr>
          <p:nvPr/>
        </p:nvPicPr>
        <p:blipFill>
          <a:blip r:embed="rId2"/>
          <a:srcRect l="3205" t="69537" r="49081" b="1837"/>
          <a:stretch/>
        </p:blipFill>
        <p:spPr>
          <a:xfrm>
            <a:off x="8553449" y="783718"/>
            <a:ext cx="2914651" cy="1245613"/>
          </a:xfrm>
          <a:prstGeom prst="rect">
            <a:avLst/>
          </a:prstGeom>
        </p:spPr>
      </p:pic>
      <p:pic>
        <p:nvPicPr>
          <p:cNvPr id="5" name="Picture 4">
            <a:extLst>
              <a:ext uri="{FF2B5EF4-FFF2-40B4-BE49-F238E27FC236}">
                <a16:creationId xmlns:a16="http://schemas.microsoft.com/office/drawing/2014/main" id="{30C11309-456F-B2BD-981F-B30F3C52093E}"/>
              </a:ext>
            </a:extLst>
          </p:cNvPr>
          <p:cNvPicPr>
            <a:picLocks noChangeAspect="1"/>
          </p:cNvPicPr>
          <p:nvPr/>
        </p:nvPicPr>
        <p:blipFill>
          <a:blip r:embed="rId3"/>
          <a:stretch>
            <a:fillRect/>
          </a:stretch>
        </p:blipFill>
        <p:spPr>
          <a:xfrm>
            <a:off x="6865869" y="2065269"/>
            <a:ext cx="3375160" cy="4495427"/>
          </a:xfrm>
          <a:prstGeom prst="rect">
            <a:avLst/>
          </a:prstGeom>
        </p:spPr>
      </p:pic>
      <p:sp>
        <p:nvSpPr>
          <p:cNvPr id="4" name="Segnaposto piè di pagina 3">
            <a:extLst>
              <a:ext uri="{FF2B5EF4-FFF2-40B4-BE49-F238E27FC236}">
                <a16:creationId xmlns:a16="http://schemas.microsoft.com/office/drawing/2014/main" id="{C81580E1-FD98-7C31-5947-F00975773749}"/>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273779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D053-B6E5-4F9D-B624-77F5BD3F7339}"/>
              </a:ext>
            </a:extLst>
          </p:cNvPr>
          <p:cNvSpPr>
            <a:spLocks noGrp="1"/>
          </p:cNvSpPr>
          <p:nvPr>
            <p:ph type="title"/>
          </p:nvPr>
        </p:nvSpPr>
        <p:spPr/>
        <p:txBody>
          <a:bodyPr/>
          <a:lstStyle/>
          <a:p>
            <a:r>
              <a:rPr lang="en-GB" err="1">
                <a:cs typeface="Calibri Light"/>
              </a:rPr>
              <a:t>SoilProfile</a:t>
            </a:r>
            <a:endParaRPr lang="en-GB" err="1"/>
          </a:p>
        </p:txBody>
      </p:sp>
      <p:sp>
        <p:nvSpPr>
          <p:cNvPr id="3" name="Content Placeholder 2">
            <a:extLst>
              <a:ext uri="{FF2B5EF4-FFF2-40B4-BE49-F238E27FC236}">
                <a16:creationId xmlns:a16="http://schemas.microsoft.com/office/drawing/2014/main" id="{2D836F79-5C03-4978-9B29-4587631067CD}"/>
              </a:ext>
            </a:extLst>
          </p:cNvPr>
          <p:cNvSpPr>
            <a:spLocks noGrp="1"/>
          </p:cNvSpPr>
          <p:nvPr>
            <p:ph idx="1"/>
          </p:nvPr>
        </p:nvSpPr>
        <p:spPr>
          <a:xfrm>
            <a:off x="676155" y="1603513"/>
            <a:ext cx="5496046" cy="4365715"/>
          </a:xfrm>
        </p:spPr>
        <p:txBody>
          <a:bodyPr vert="horz" lIns="91440" tIns="45720" rIns="91440" bIns="45720" rtlCol="0" anchor="t">
            <a:normAutofit/>
          </a:bodyPr>
          <a:lstStyle/>
          <a:p>
            <a:r>
              <a:rPr lang="en-GB" sz="1800" dirty="0">
                <a:latin typeface="+mn-lt"/>
                <a:cs typeface="Calibri"/>
              </a:rPr>
              <a:t>Cross section of the soil from the surface down to the material unmodified by pedogenesis.</a:t>
            </a:r>
          </a:p>
          <a:p>
            <a:r>
              <a:rPr lang="en-US" sz="1800" dirty="0">
                <a:latin typeface="+mn-lt"/>
                <a:cs typeface="Calibri"/>
              </a:rPr>
              <a:t>Can be observed or derived</a:t>
            </a:r>
          </a:p>
          <a:p>
            <a:r>
              <a:rPr lang="en-US" sz="1800" dirty="0">
                <a:latin typeface="+mn-lt"/>
                <a:cs typeface="Calibri"/>
              </a:rPr>
              <a:t>An </a:t>
            </a:r>
            <a:r>
              <a:rPr lang="en-US" sz="1800" b="1" dirty="0">
                <a:latin typeface="+mn-lt"/>
                <a:cs typeface="Calibri"/>
              </a:rPr>
              <a:t>observed soil profile </a:t>
            </a:r>
            <a:r>
              <a:rPr lang="en-US" sz="1800" dirty="0">
                <a:latin typeface="+mn-lt"/>
                <a:cs typeface="Calibri"/>
              </a:rPr>
              <a:t>refers to a real-world location (specified by an associated soil plot).</a:t>
            </a:r>
          </a:p>
          <a:p>
            <a:r>
              <a:rPr lang="en-US" sz="1800" dirty="0">
                <a:latin typeface="+mn-lt"/>
                <a:cs typeface="Calibri"/>
              </a:rPr>
              <a:t>A </a:t>
            </a:r>
            <a:r>
              <a:rPr lang="en-US" sz="1800" b="1" dirty="0">
                <a:latin typeface="+mn-lt"/>
                <a:cs typeface="Calibri"/>
              </a:rPr>
              <a:t>derived soil profile </a:t>
            </a:r>
            <a:r>
              <a:rPr lang="en-US" sz="1800" dirty="0">
                <a:latin typeface="+mn-lt"/>
                <a:cs typeface="Calibri"/>
              </a:rPr>
              <a:t>has property values derived (e.g., averaged) from the corresponding values of one or more observed profiles. </a:t>
            </a:r>
            <a:endParaRPr lang="en-GB" sz="1800" dirty="0">
              <a:latin typeface="+mn-lt"/>
              <a:cs typeface="Calibri"/>
            </a:endParaRPr>
          </a:p>
          <a:p>
            <a:r>
              <a:rPr lang="en-GB" sz="1800" dirty="0">
                <a:latin typeface="+mn-lt"/>
                <a:cs typeface="Calibri"/>
              </a:rPr>
              <a:t>Soil profile is </a:t>
            </a:r>
            <a:r>
              <a:rPr lang="en-GB" sz="1800" b="1" dirty="0">
                <a:latin typeface="+mn-lt"/>
                <a:cs typeface="Calibri"/>
              </a:rPr>
              <a:t>composed of several profile elements </a:t>
            </a:r>
            <a:r>
              <a:rPr lang="en-GB" sz="1800" dirty="0">
                <a:latin typeface="+mn-lt"/>
                <a:cs typeface="Calibri"/>
              </a:rPr>
              <a:t>(</a:t>
            </a:r>
            <a:r>
              <a:rPr lang="en-GB" sz="1800" dirty="0">
                <a:latin typeface="+mn-lt"/>
              </a:rPr>
              <a:t>horizons and layers)</a:t>
            </a:r>
            <a:endParaRPr lang="en-GB" sz="1800" dirty="0">
              <a:latin typeface="+mn-lt"/>
              <a:cs typeface="Calibri"/>
            </a:endParaRPr>
          </a:p>
        </p:txBody>
      </p:sp>
      <p:pic>
        <p:nvPicPr>
          <p:cNvPr id="6" name="Picture 5">
            <a:extLst>
              <a:ext uri="{FF2B5EF4-FFF2-40B4-BE49-F238E27FC236}">
                <a16:creationId xmlns:a16="http://schemas.microsoft.com/office/drawing/2014/main" id="{6D94E37A-BF4C-2018-CA13-8D14003570AE}"/>
              </a:ext>
            </a:extLst>
          </p:cNvPr>
          <p:cNvPicPr>
            <a:picLocks noChangeAspect="1"/>
          </p:cNvPicPr>
          <p:nvPr/>
        </p:nvPicPr>
        <p:blipFill>
          <a:blip r:embed="rId2"/>
          <a:stretch>
            <a:fillRect/>
          </a:stretch>
        </p:blipFill>
        <p:spPr>
          <a:xfrm>
            <a:off x="6409734" y="576212"/>
            <a:ext cx="2353266" cy="2054602"/>
          </a:xfrm>
          <a:prstGeom prst="rect">
            <a:avLst/>
          </a:prstGeom>
        </p:spPr>
      </p:pic>
      <p:pic>
        <p:nvPicPr>
          <p:cNvPr id="9" name="Picture 8">
            <a:extLst>
              <a:ext uri="{FF2B5EF4-FFF2-40B4-BE49-F238E27FC236}">
                <a16:creationId xmlns:a16="http://schemas.microsoft.com/office/drawing/2014/main" id="{94809E8A-E0BC-06DF-C1E1-6B6E7A55EA8B}"/>
              </a:ext>
            </a:extLst>
          </p:cNvPr>
          <p:cNvPicPr>
            <a:picLocks noChangeAspect="1"/>
          </p:cNvPicPr>
          <p:nvPr/>
        </p:nvPicPr>
        <p:blipFill>
          <a:blip r:embed="rId3"/>
          <a:stretch>
            <a:fillRect/>
          </a:stretch>
        </p:blipFill>
        <p:spPr>
          <a:xfrm>
            <a:off x="7502762" y="2359401"/>
            <a:ext cx="4088519" cy="4279523"/>
          </a:xfrm>
          <a:prstGeom prst="rect">
            <a:avLst/>
          </a:prstGeom>
        </p:spPr>
      </p:pic>
      <p:sp>
        <p:nvSpPr>
          <p:cNvPr id="4" name="Segnaposto piè di pagina 3">
            <a:extLst>
              <a:ext uri="{FF2B5EF4-FFF2-40B4-BE49-F238E27FC236}">
                <a16:creationId xmlns:a16="http://schemas.microsoft.com/office/drawing/2014/main" id="{FA34F590-33AA-CA67-7FF0-DE2D60410B41}"/>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Tree>
    <p:extLst>
      <p:ext uri="{BB962C8B-B14F-4D97-AF65-F5344CB8AC3E}">
        <p14:creationId xmlns:p14="http://schemas.microsoft.com/office/powerpoint/2010/main" val="348389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E0463-4CC0-4C85-9452-2E0B5C1D7DCE}"/>
              </a:ext>
            </a:extLst>
          </p:cNvPr>
          <p:cNvSpPr>
            <a:spLocks noGrp="1"/>
          </p:cNvSpPr>
          <p:nvPr>
            <p:ph type="title"/>
          </p:nvPr>
        </p:nvSpPr>
        <p:spPr/>
        <p:txBody>
          <a:bodyPr/>
          <a:lstStyle/>
          <a:p>
            <a:r>
              <a:rPr lang="en-GB" dirty="0">
                <a:cs typeface="Calibri Light"/>
              </a:rPr>
              <a:t>Horizons and Layers</a:t>
            </a:r>
            <a:endParaRPr lang="en-GB" dirty="0"/>
          </a:p>
        </p:txBody>
      </p:sp>
      <p:pic>
        <p:nvPicPr>
          <p:cNvPr id="5" name="Picture 5" descr="Diagram&#10;&#10;Description automatically generated">
            <a:extLst>
              <a:ext uri="{FF2B5EF4-FFF2-40B4-BE49-F238E27FC236}">
                <a16:creationId xmlns:a16="http://schemas.microsoft.com/office/drawing/2014/main" id="{78B987E8-08BD-4788-ADAB-0633A3AA3B26}"/>
              </a:ext>
            </a:extLst>
          </p:cNvPr>
          <p:cNvPicPr>
            <a:picLocks noChangeAspect="1"/>
          </p:cNvPicPr>
          <p:nvPr/>
        </p:nvPicPr>
        <p:blipFill>
          <a:blip r:embed="rId3"/>
          <a:srcRect b="38803"/>
          <a:stretch/>
        </p:blipFill>
        <p:spPr>
          <a:xfrm>
            <a:off x="7374406" y="365127"/>
            <a:ext cx="3684198" cy="2313824"/>
          </a:xfrm>
          <a:prstGeom prst="rect">
            <a:avLst/>
          </a:prstGeom>
        </p:spPr>
      </p:pic>
      <p:sp>
        <p:nvSpPr>
          <p:cNvPr id="6" name="TextBox 5">
            <a:extLst>
              <a:ext uri="{FF2B5EF4-FFF2-40B4-BE49-F238E27FC236}">
                <a16:creationId xmlns:a16="http://schemas.microsoft.com/office/drawing/2014/main" id="{4B30D1B4-88FC-89C6-AABA-67144FDCF39B}"/>
              </a:ext>
            </a:extLst>
          </p:cNvPr>
          <p:cNvSpPr txBox="1"/>
          <p:nvPr/>
        </p:nvSpPr>
        <p:spPr>
          <a:xfrm>
            <a:off x="997929" y="5169191"/>
            <a:ext cx="5462295" cy="646331"/>
          </a:xfrm>
          <a:prstGeom prst="rect">
            <a:avLst/>
          </a:prstGeom>
          <a:noFill/>
        </p:spPr>
        <p:txBody>
          <a:bodyPr wrap="square" rtlCol="0">
            <a:spAutoFit/>
          </a:bodyPr>
          <a:lstStyle/>
          <a:p>
            <a:r>
              <a:rPr lang="en-GB" sz="1800" dirty="0" err="1">
                <a:solidFill>
                  <a:srgbClr val="FF0000"/>
                </a:solidFill>
                <a:cs typeface="Calibri"/>
              </a:rPr>
              <a:t>SoilHorizon</a:t>
            </a:r>
            <a:r>
              <a:rPr lang="en-GB" sz="1800" dirty="0">
                <a:solidFill>
                  <a:srgbClr val="FF0000"/>
                </a:solidFill>
                <a:cs typeface="Calibri"/>
              </a:rPr>
              <a:t> and </a:t>
            </a:r>
            <a:r>
              <a:rPr lang="en-GB" sz="1800" dirty="0" err="1">
                <a:solidFill>
                  <a:srgbClr val="FF0000"/>
                </a:solidFill>
                <a:cs typeface="Calibri"/>
              </a:rPr>
              <a:t>SoilLayer</a:t>
            </a:r>
            <a:r>
              <a:rPr lang="en-GB" sz="1800" dirty="0">
                <a:solidFill>
                  <a:srgbClr val="FF0000"/>
                </a:solidFill>
                <a:cs typeface="Calibri"/>
              </a:rPr>
              <a:t> are subtypes of the </a:t>
            </a:r>
            <a:r>
              <a:rPr lang="en-GB" sz="1800" i="1" dirty="0">
                <a:solidFill>
                  <a:srgbClr val="FF0000"/>
                </a:solidFill>
                <a:cs typeface="Calibri"/>
              </a:rPr>
              <a:t>abstract feature type </a:t>
            </a:r>
            <a:r>
              <a:rPr lang="en-GB" sz="1800" i="1" dirty="0" err="1">
                <a:solidFill>
                  <a:srgbClr val="FF0000"/>
                </a:solidFill>
                <a:cs typeface="Calibri"/>
              </a:rPr>
              <a:t>ProfileElement</a:t>
            </a:r>
            <a:r>
              <a:rPr lang="en-GB" sz="1800" i="1" dirty="0">
                <a:solidFill>
                  <a:srgbClr val="FF0000"/>
                </a:solidFill>
                <a:cs typeface="Calibri"/>
              </a:rPr>
              <a:t> </a:t>
            </a:r>
            <a:endParaRPr lang="en-GB" dirty="0">
              <a:solidFill>
                <a:srgbClr val="FF0000"/>
              </a:solidFill>
            </a:endParaRPr>
          </a:p>
        </p:txBody>
      </p:sp>
      <p:pic>
        <p:nvPicPr>
          <p:cNvPr id="9" name="Picture 8">
            <a:extLst>
              <a:ext uri="{FF2B5EF4-FFF2-40B4-BE49-F238E27FC236}">
                <a16:creationId xmlns:a16="http://schemas.microsoft.com/office/drawing/2014/main" id="{A676EC83-639B-6704-62B1-E1BFC683B65A}"/>
              </a:ext>
            </a:extLst>
          </p:cNvPr>
          <p:cNvPicPr>
            <a:picLocks noChangeAspect="1"/>
          </p:cNvPicPr>
          <p:nvPr/>
        </p:nvPicPr>
        <p:blipFill>
          <a:blip r:embed="rId4"/>
          <a:stretch>
            <a:fillRect/>
          </a:stretch>
        </p:blipFill>
        <p:spPr>
          <a:xfrm>
            <a:off x="6915152" y="2902884"/>
            <a:ext cx="4928713" cy="3519071"/>
          </a:xfrm>
          <a:prstGeom prst="rect">
            <a:avLst/>
          </a:prstGeom>
        </p:spPr>
      </p:pic>
      <p:sp>
        <p:nvSpPr>
          <p:cNvPr id="10" name="Rectangle 9">
            <a:extLst>
              <a:ext uri="{FF2B5EF4-FFF2-40B4-BE49-F238E27FC236}">
                <a16:creationId xmlns:a16="http://schemas.microsoft.com/office/drawing/2014/main" id="{D92D157C-DBB7-329A-D678-36C227D4D38A}"/>
              </a:ext>
            </a:extLst>
          </p:cNvPr>
          <p:cNvSpPr/>
          <p:nvPr/>
        </p:nvSpPr>
        <p:spPr>
          <a:xfrm>
            <a:off x="8763000" y="2381436"/>
            <a:ext cx="971550" cy="335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B5D4885-1149-B272-6466-3C2A80FB919D}"/>
              </a:ext>
            </a:extLst>
          </p:cNvPr>
          <p:cNvSpPr txBox="1"/>
          <p:nvPr/>
        </p:nvSpPr>
        <p:spPr>
          <a:xfrm>
            <a:off x="838199" y="1522039"/>
            <a:ext cx="5781757" cy="3647152"/>
          </a:xfrm>
          <a:prstGeom prst="rect">
            <a:avLst/>
          </a:prstGeom>
          <a:noFill/>
        </p:spPr>
        <p:txBody>
          <a:bodyPr wrap="square" rtlCol="0">
            <a:spAutoFit/>
          </a:bodyPr>
          <a:lstStyle/>
          <a:p>
            <a:pPr marL="0" indent="0">
              <a:buNone/>
            </a:pPr>
            <a:r>
              <a:rPr lang="en-US" sz="2000" b="1" dirty="0">
                <a:latin typeface="+mn-lt"/>
                <a:cs typeface="Calibri"/>
              </a:rPr>
              <a:t>Horizon:</a:t>
            </a:r>
          </a:p>
          <a:p>
            <a:pPr marL="285750" indent="-285750">
              <a:buFont typeface="Arial" panose="020B0604020202020204" pitchFamily="34" charset="0"/>
              <a:buChar char="•"/>
            </a:pPr>
            <a:r>
              <a:rPr lang="en-US" sz="1800" dirty="0">
                <a:latin typeface="+mn-lt"/>
                <a:cs typeface="Calibri"/>
              </a:rPr>
              <a:t>A homogenous section of a profile with </a:t>
            </a:r>
            <a:r>
              <a:rPr lang="en-US" dirty="0">
                <a:cs typeface="Calibri"/>
              </a:rPr>
              <a:t>similar characteristics (physical </a:t>
            </a:r>
            <a:r>
              <a:rPr lang="en-US" sz="1800" dirty="0">
                <a:latin typeface="+mn-lt"/>
                <a:cs typeface="Calibri"/>
              </a:rPr>
              <a:t>/chemical /biological).</a:t>
            </a:r>
          </a:p>
          <a:p>
            <a:pPr marL="285750" indent="-285750">
              <a:buFont typeface="Arial" panose="020B0604020202020204" pitchFamily="34" charset="0"/>
              <a:buChar char="•"/>
            </a:pPr>
            <a:r>
              <a:rPr lang="en-US" sz="1800" dirty="0">
                <a:latin typeface="+mn-lt"/>
                <a:cs typeface="Calibri"/>
              </a:rPr>
              <a:t>Distinguished primarily by texture, </a:t>
            </a:r>
            <a:r>
              <a:rPr lang="en-GB" sz="1800" dirty="0">
                <a:latin typeface="+mn-lt"/>
                <a:cs typeface="Calibri"/>
              </a:rPr>
              <a:t>colour</a:t>
            </a:r>
            <a:r>
              <a:rPr lang="en-US" sz="1800" dirty="0">
                <a:latin typeface="+mn-lt"/>
                <a:cs typeface="Calibri"/>
              </a:rPr>
              <a:t>, structure, chemical composition, biomass. </a:t>
            </a:r>
            <a:endParaRPr lang="en-US" dirty="0"/>
          </a:p>
          <a:p>
            <a:pPr marL="285750" indent="-285750">
              <a:buFont typeface="Arial" panose="020B0604020202020204" pitchFamily="34" charset="0"/>
              <a:buChar char="•"/>
            </a:pPr>
            <a:r>
              <a:rPr lang="en-US" dirty="0"/>
              <a:t>Name according to the FAO horizon notation scheme</a:t>
            </a:r>
            <a:endParaRPr lang="en-US" sz="1800" dirty="0">
              <a:latin typeface="+mn-lt"/>
              <a:cs typeface="Calibri"/>
            </a:endParaRPr>
          </a:p>
          <a:p>
            <a:pPr marL="0" indent="0">
              <a:buNone/>
            </a:pPr>
            <a:endParaRPr lang="en-US" sz="1100" dirty="0">
              <a:latin typeface="+mn-lt"/>
              <a:cs typeface="Calibri"/>
            </a:endParaRPr>
          </a:p>
          <a:p>
            <a:pPr marL="0" indent="0">
              <a:buNone/>
            </a:pPr>
            <a:r>
              <a:rPr lang="en-GB" sz="2000" b="1" dirty="0">
                <a:latin typeface="+mn-lt"/>
                <a:cs typeface="Calibri"/>
              </a:rPr>
              <a:t>Layer:</a:t>
            </a:r>
          </a:p>
          <a:p>
            <a:pPr marL="285750" indent="-285750">
              <a:buFont typeface="Arial" panose="020B0604020202020204" pitchFamily="34" charset="0"/>
              <a:buChar char="•"/>
            </a:pPr>
            <a:r>
              <a:rPr lang="en-GB" dirty="0">
                <a:cs typeface="Calibri"/>
              </a:rPr>
              <a:t>Arbitrary section of a profile.</a:t>
            </a:r>
          </a:p>
          <a:p>
            <a:pPr marL="285750" indent="-285750">
              <a:buFont typeface="Arial" panose="020B0604020202020204" pitchFamily="34" charset="0"/>
              <a:buChar char="•"/>
            </a:pPr>
            <a:r>
              <a:rPr lang="en-GB" dirty="0">
                <a:cs typeface="Calibri"/>
              </a:rPr>
              <a:t>May not correspond to pedo-genetic horizons.</a:t>
            </a:r>
          </a:p>
          <a:p>
            <a:pPr marL="285750" indent="-285750">
              <a:buFont typeface="Arial" panose="020B0604020202020204" pitchFamily="34" charset="0"/>
              <a:buChar char="•"/>
            </a:pPr>
            <a:r>
              <a:rPr lang="en-GB" dirty="0">
                <a:cs typeface="Calibri"/>
              </a:rPr>
              <a:t>Often defined by fixed depth intervals</a:t>
            </a:r>
          </a:p>
          <a:p>
            <a:pPr marL="285750" indent="-285750">
              <a:buFont typeface="Arial" panose="020B0604020202020204" pitchFamily="34" charset="0"/>
              <a:buChar char="•"/>
            </a:pPr>
            <a:r>
              <a:rPr lang="en-US" dirty="0">
                <a:cs typeface="Calibri"/>
              </a:rPr>
              <a:t>classification according to concept that fits the purpose e.g., topsoil</a:t>
            </a:r>
            <a:endParaRPr lang="en-GB" dirty="0">
              <a:cs typeface="Calibri"/>
            </a:endParaRPr>
          </a:p>
        </p:txBody>
      </p:sp>
      <p:sp>
        <p:nvSpPr>
          <p:cNvPr id="3" name="Segnaposto piè di pagina 2">
            <a:extLst>
              <a:ext uri="{FF2B5EF4-FFF2-40B4-BE49-F238E27FC236}">
                <a16:creationId xmlns:a16="http://schemas.microsoft.com/office/drawing/2014/main" id="{4BF18F42-2106-C4C3-FE34-45CDD95355B0}"/>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Tree>
    <p:extLst>
      <p:ext uri="{BB962C8B-B14F-4D97-AF65-F5344CB8AC3E}">
        <p14:creationId xmlns:p14="http://schemas.microsoft.com/office/powerpoint/2010/main" val="60651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E309-2F59-4C70-BDD7-953FB78EDA2E}"/>
              </a:ext>
            </a:extLst>
          </p:cNvPr>
          <p:cNvSpPr>
            <a:spLocks noGrp="1"/>
          </p:cNvSpPr>
          <p:nvPr>
            <p:ph type="title"/>
          </p:nvPr>
        </p:nvSpPr>
        <p:spPr/>
        <p:txBody>
          <a:bodyPr/>
          <a:lstStyle/>
          <a:p>
            <a:r>
              <a:rPr lang="en-GB" err="1">
                <a:cs typeface="Calibri Light"/>
              </a:rPr>
              <a:t>SoilBody</a:t>
            </a:r>
            <a:endParaRPr lang="en-GB" err="1"/>
          </a:p>
        </p:txBody>
      </p:sp>
      <p:sp>
        <p:nvSpPr>
          <p:cNvPr id="3" name="Content Placeholder 2">
            <a:extLst>
              <a:ext uri="{FF2B5EF4-FFF2-40B4-BE49-F238E27FC236}">
                <a16:creationId xmlns:a16="http://schemas.microsoft.com/office/drawing/2014/main" id="{77544D62-CE9E-43CD-8FE3-11A1685C8692}"/>
              </a:ext>
            </a:extLst>
          </p:cNvPr>
          <p:cNvSpPr>
            <a:spLocks noGrp="1"/>
          </p:cNvSpPr>
          <p:nvPr>
            <p:ph idx="1"/>
          </p:nvPr>
        </p:nvSpPr>
        <p:spPr>
          <a:xfrm>
            <a:off x="697839" y="1511300"/>
            <a:ext cx="6426861" cy="1917700"/>
          </a:xfrm>
        </p:spPr>
        <p:txBody>
          <a:bodyPr vert="horz" lIns="91440" tIns="45720" rIns="91440" bIns="45720" rtlCol="0" anchor="t">
            <a:normAutofit/>
          </a:bodyPr>
          <a:lstStyle/>
          <a:p>
            <a:r>
              <a:rPr lang="en-GB" sz="1800" dirty="0">
                <a:latin typeface="+mn-lt"/>
                <a:cs typeface="Calibri"/>
              </a:rPr>
              <a:t>Association of soils found together within an area.</a:t>
            </a:r>
          </a:p>
          <a:p>
            <a:r>
              <a:rPr lang="en-GB" sz="1800" dirty="0">
                <a:latin typeface="+mn-lt"/>
                <a:cs typeface="Calibri"/>
              </a:rPr>
              <a:t>Equivalent to a Soil Mapping Unit (SMU).</a:t>
            </a:r>
          </a:p>
          <a:p>
            <a:r>
              <a:rPr lang="en-GB" sz="1800" dirty="0">
                <a:latin typeface="+mn-lt"/>
                <a:cs typeface="Calibri"/>
              </a:rPr>
              <a:t>Described </a:t>
            </a:r>
            <a:r>
              <a:rPr lang="en-US" sz="1800" dirty="0">
                <a:latin typeface="+mn-lt"/>
                <a:cs typeface="Calibri"/>
              </a:rPr>
              <a:t>by one or more derived soil profiles that are found together in the area specified by the “geometry” attribute of the </a:t>
            </a:r>
            <a:r>
              <a:rPr lang="en-US" sz="1800" dirty="0" err="1">
                <a:latin typeface="+mn-lt"/>
                <a:cs typeface="Calibri"/>
              </a:rPr>
              <a:t>SoilBody</a:t>
            </a:r>
            <a:r>
              <a:rPr lang="en-GB" sz="1800" dirty="0">
                <a:latin typeface="+mn-lt"/>
                <a:cs typeface="Calibri"/>
              </a:rPr>
              <a:t>.</a:t>
            </a:r>
          </a:p>
        </p:txBody>
      </p:sp>
      <p:pic>
        <p:nvPicPr>
          <p:cNvPr id="4" name="Picture 4" descr="Diagram&#10;&#10;Description automatically generated">
            <a:extLst>
              <a:ext uri="{FF2B5EF4-FFF2-40B4-BE49-F238E27FC236}">
                <a16:creationId xmlns:a16="http://schemas.microsoft.com/office/drawing/2014/main" id="{93608248-B409-428D-B20A-A67049548DB3}"/>
              </a:ext>
            </a:extLst>
          </p:cNvPr>
          <p:cNvPicPr>
            <a:picLocks noChangeAspect="1"/>
          </p:cNvPicPr>
          <p:nvPr/>
        </p:nvPicPr>
        <p:blipFill>
          <a:blip r:embed="rId3"/>
          <a:stretch>
            <a:fillRect/>
          </a:stretch>
        </p:blipFill>
        <p:spPr>
          <a:xfrm>
            <a:off x="1486358" y="3230494"/>
            <a:ext cx="4323892" cy="3540927"/>
          </a:xfrm>
          <a:prstGeom prst="rect">
            <a:avLst/>
          </a:prstGeom>
        </p:spPr>
      </p:pic>
      <p:pic>
        <p:nvPicPr>
          <p:cNvPr id="6" name="Picture 5">
            <a:extLst>
              <a:ext uri="{FF2B5EF4-FFF2-40B4-BE49-F238E27FC236}">
                <a16:creationId xmlns:a16="http://schemas.microsoft.com/office/drawing/2014/main" id="{1193D710-C462-D021-D626-AF46BDE2FB00}"/>
              </a:ext>
            </a:extLst>
          </p:cNvPr>
          <p:cNvPicPr>
            <a:picLocks noChangeAspect="1"/>
          </p:cNvPicPr>
          <p:nvPr/>
        </p:nvPicPr>
        <p:blipFill>
          <a:blip r:embed="rId4"/>
          <a:stretch>
            <a:fillRect/>
          </a:stretch>
        </p:blipFill>
        <p:spPr>
          <a:xfrm>
            <a:off x="6926121" y="1027908"/>
            <a:ext cx="4989654" cy="4563709"/>
          </a:xfrm>
          <a:prstGeom prst="rect">
            <a:avLst/>
          </a:prstGeom>
        </p:spPr>
      </p:pic>
      <p:sp>
        <p:nvSpPr>
          <p:cNvPr id="5" name="Segnaposto piè di pagina 4">
            <a:extLst>
              <a:ext uri="{FF2B5EF4-FFF2-40B4-BE49-F238E27FC236}">
                <a16:creationId xmlns:a16="http://schemas.microsoft.com/office/drawing/2014/main" id="{E38F71A8-2F50-F2C6-1CB5-D5B4C97283CF}"/>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342588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E309-2F59-4C70-BDD7-953FB78EDA2E}"/>
              </a:ext>
            </a:extLst>
          </p:cNvPr>
          <p:cNvSpPr>
            <a:spLocks noGrp="1"/>
          </p:cNvSpPr>
          <p:nvPr>
            <p:ph type="title"/>
          </p:nvPr>
        </p:nvSpPr>
        <p:spPr/>
        <p:txBody>
          <a:bodyPr/>
          <a:lstStyle/>
          <a:p>
            <a:r>
              <a:rPr lang="en-GB" dirty="0" err="1">
                <a:cs typeface="Calibri Light"/>
              </a:rPr>
              <a:t>SoilDerivedObject</a:t>
            </a:r>
            <a:endParaRPr lang="en-GB" dirty="0"/>
          </a:p>
        </p:txBody>
      </p:sp>
      <p:sp>
        <p:nvSpPr>
          <p:cNvPr id="3" name="Content Placeholder 2">
            <a:extLst>
              <a:ext uri="{FF2B5EF4-FFF2-40B4-BE49-F238E27FC236}">
                <a16:creationId xmlns:a16="http://schemas.microsoft.com/office/drawing/2014/main" id="{77544D62-CE9E-43CD-8FE3-11A1685C8692}"/>
              </a:ext>
            </a:extLst>
          </p:cNvPr>
          <p:cNvSpPr>
            <a:spLocks noGrp="1"/>
          </p:cNvSpPr>
          <p:nvPr>
            <p:ph idx="1"/>
          </p:nvPr>
        </p:nvSpPr>
        <p:spPr>
          <a:xfrm>
            <a:off x="716599" y="1813155"/>
            <a:ext cx="4576473" cy="2849280"/>
          </a:xfrm>
        </p:spPr>
        <p:txBody>
          <a:bodyPr vert="horz" lIns="91440" tIns="45720" rIns="91440" bIns="45720" rtlCol="0" anchor="t">
            <a:normAutofit lnSpcReduction="10000"/>
          </a:bodyPr>
          <a:lstStyle/>
          <a:p>
            <a:r>
              <a:rPr lang="en-GB" sz="2000" dirty="0">
                <a:latin typeface="+mn-lt"/>
                <a:cs typeface="Calibri"/>
              </a:rPr>
              <a:t>A spatial object representing a soil related property.</a:t>
            </a:r>
          </a:p>
          <a:p>
            <a:r>
              <a:rPr lang="en-GB" sz="2000" dirty="0">
                <a:latin typeface="+mn-lt"/>
                <a:cs typeface="Calibri"/>
              </a:rPr>
              <a:t>Can be associated with one or more </a:t>
            </a:r>
            <a:r>
              <a:rPr lang="en-GB" sz="2000" dirty="0" err="1">
                <a:latin typeface="+mn-lt"/>
                <a:cs typeface="Calibri"/>
              </a:rPr>
              <a:t>SoilProfile</a:t>
            </a:r>
            <a:r>
              <a:rPr lang="en-GB" sz="2000" dirty="0">
                <a:latin typeface="+mn-lt"/>
                <a:cs typeface="Calibri"/>
              </a:rPr>
              <a:t> or </a:t>
            </a:r>
            <a:r>
              <a:rPr lang="en-GB" sz="2000" dirty="0" err="1">
                <a:latin typeface="+mn-lt"/>
                <a:cs typeface="Calibri"/>
              </a:rPr>
              <a:t>SoilBody</a:t>
            </a:r>
            <a:r>
              <a:rPr lang="en-GB" sz="2000" dirty="0">
                <a:latin typeface="+mn-lt"/>
                <a:cs typeface="Calibri"/>
              </a:rPr>
              <a:t> objects</a:t>
            </a:r>
          </a:p>
          <a:p>
            <a:r>
              <a:rPr lang="en-GB" sz="2000" dirty="0">
                <a:latin typeface="+mn-lt"/>
                <a:cs typeface="Calibri"/>
              </a:rPr>
              <a:t>Can also be derived from other kinds of data, e.g. climate.</a:t>
            </a:r>
          </a:p>
          <a:p>
            <a:r>
              <a:rPr lang="en-GB" sz="2000" dirty="0">
                <a:latin typeface="+mn-lt"/>
                <a:cs typeface="Calibri"/>
              </a:rPr>
              <a:t>Example:</a:t>
            </a:r>
          </a:p>
          <a:p>
            <a:pPr lvl="1"/>
            <a:r>
              <a:rPr lang="en-GB" sz="2000" dirty="0">
                <a:latin typeface="+mn-lt"/>
                <a:cs typeface="Calibri"/>
              </a:rPr>
              <a:t>A map of soil erosion risk created by a predictive model.</a:t>
            </a:r>
          </a:p>
          <a:p>
            <a:pPr marL="0" indent="0">
              <a:buNone/>
            </a:pPr>
            <a:endParaRPr lang="en-GB" sz="2000" dirty="0">
              <a:cs typeface="Calibri"/>
            </a:endParaRPr>
          </a:p>
          <a:p>
            <a:endParaRPr lang="en-GB" dirty="0">
              <a:cs typeface="Calibri"/>
            </a:endParaRPr>
          </a:p>
        </p:txBody>
      </p:sp>
      <p:pic>
        <p:nvPicPr>
          <p:cNvPr id="5" name="Picture 4">
            <a:extLst>
              <a:ext uri="{FF2B5EF4-FFF2-40B4-BE49-F238E27FC236}">
                <a16:creationId xmlns:a16="http://schemas.microsoft.com/office/drawing/2014/main" id="{B343C4CE-EE5D-28E9-302D-697F06A4459E}"/>
              </a:ext>
            </a:extLst>
          </p:cNvPr>
          <p:cNvPicPr>
            <a:picLocks noChangeAspect="1"/>
          </p:cNvPicPr>
          <p:nvPr/>
        </p:nvPicPr>
        <p:blipFill>
          <a:blip r:embed="rId2"/>
          <a:stretch>
            <a:fillRect/>
          </a:stretch>
        </p:blipFill>
        <p:spPr>
          <a:xfrm>
            <a:off x="5131147" y="2730962"/>
            <a:ext cx="6898928" cy="3561425"/>
          </a:xfrm>
          <a:prstGeom prst="rect">
            <a:avLst/>
          </a:prstGeom>
        </p:spPr>
      </p:pic>
      <p:pic>
        <p:nvPicPr>
          <p:cNvPr id="8" name="Picture 7">
            <a:extLst>
              <a:ext uri="{FF2B5EF4-FFF2-40B4-BE49-F238E27FC236}">
                <a16:creationId xmlns:a16="http://schemas.microsoft.com/office/drawing/2014/main" id="{5A94D826-3679-9462-CFED-14FCE4A8A7C6}"/>
              </a:ext>
            </a:extLst>
          </p:cNvPr>
          <p:cNvPicPr>
            <a:picLocks noChangeAspect="1"/>
          </p:cNvPicPr>
          <p:nvPr/>
        </p:nvPicPr>
        <p:blipFill>
          <a:blip r:embed="rId3"/>
          <a:stretch>
            <a:fillRect/>
          </a:stretch>
        </p:blipFill>
        <p:spPr>
          <a:xfrm>
            <a:off x="7497817" y="684445"/>
            <a:ext cx="2802940" cy="1924052"/>
          </a:xfrm>
          <a:prstGeom prst="rect">
            <a:avLst/>
          </a:prstGeom>
        </p:spPr>
      </p:pic>
      <p:sp>
        <p:nvSpPr>
          <p:cNvPr id="4" name="Segnaposto piè di pagina 3">
            <a:extLst>
              <a:ext uri="{FF2B5EF4-FFF2-40B4-BE49-F238E27FC236}">
                <a16:creationId xmlns:a16="http://schemas.microsoft.com/office/drawing/2014/main" id="{48A2C207-016F-7FB8-DFC7-F5D0D70E29E1}"/>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267473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6B1B-3811-400C-A41B-D7B822E4DB3D}"/>
              </a:ext>
            </a:extLst>
          </p:cNvPr>
          <p:cNvSpPr>
            <a:spLocks noGrp="1"/>
          </p:cNvSpPr>
          <p:nvPr>
            <p:ph type="title"/>
          </p:nvPr>
        </p:nvSpPr>
        <p:spPr>
          <a:xfrm>
            <a:off x="838200" y="365127"/>
            <a:ext cx="2694078" cy="1325563"/>
          </a:xfrm>
        </p:spPr>
        <p:txBody>
          <a:bodyPr>
            <a:normAutofit/>
          </a:bodyPr>
          <a:lstStyle/>
          <a:p>
            <a:r>
              <a:rPr lang="en-US" dirty="0"/>
              <a:t>Soil Vector Overview</a:t>
            </a:r>
          </a:p>
        </p:txBody>
      </p:sp>
      <p:pic>
        <p:nvPicPr>
          <p:cNvPr id="4" name="Picture 3">
            <a:extLst>
              <a:ext uri="{FF2B5EF4-FFF2-40B4-BE49-F238E27FC236}">
                <a16:creationId xmlns:a16="http://schemas.microsoft.com/office/drawing/2014/main" id="{8F2695CA-EDA3-43A2-949C-882642094E52}"/>
              </a:ext>
            </a:extLst>
          </p:cNvPr>
          <p:cNvPicPr>
            <a:picLocks noChangeAspect="1"/>
          </p:cNvPicPr>
          <p:nvPr/>
        </p:nvPicPr>
        <p:blipFill>
          <a:blip r:embed="rId2"/>
          <a:stretch>
            <a:fillRect/>
          </a:stretch>
        </p:blipFill>
        <p:spPr>
          <a:xfrm>
            <a:off x="3532278" y="0"/>
            <a:ext cx="8659722" cy="6858000"/>
          </a:xfrm>
          <a:prstGeom prst="rect">
            <a:avLst/>
          </a:prstGeom>
        </p:spPr>
      </p:pic>
      <p:sp>
        <p:nvSpPr>
          <p:cNvPr id="3" name="Segnaposto piè di pagina 2">
            <a:extLst>
              <a:ext uri="{FF2B5EF4-FFF2-40B4-BE49-F238E27FC236}">
                <a16:creationId xmlns:a16="http://schemas.microsoft.com/office/drawing/2014/main" id="{986CBDD8-4AE8-A1C8-61D1-FB4FAF5ABE05}"/>
              </a:ext>
            </a:extLst>
          </p:cNvPr>
          <p:cNvSpPr>
            <a:spLocks noGrp="1"/>
          </p:cNvSpPr>
          <p:nvPr>
            <p:ph type="ftr" sz="quarter" idx="11"/>
          </p:nvPr>
        </p:nvSpPr>
        <p:spPr/>
        <p:txBody>
          <a:bodyPr/>
          <a:lstStyle/>
          <a:p>
            <a:r>
              <a:rPr lang="en-US"/>
              <a:t>1st Workshop on INSPIRE SOIL-Geopackage 25th November 2024</a:t>
            </a:r>
            <a:endParaRPr lang="en-GB"/>
          </a:p>
        </p:txBody>
      </p:sp>
    </p:spTree>
    <p:extLst>
      <p:ext uri="{BB962C8B-B14F-4D97-AF65-F5344CB8AC3E}">
        <p14:creationId xmlns:p14="http://schemas.microsoft.com/office/powerpoint/2010/main" val="3747237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1919D-685B-402C-B920-CC1683F27432}"/>
              </a:ext>
            </a:extLst>
          </p:cNvPr>
          <p:cNvSpPr>
            <a:spLocks noGrp="1"/>
          </p:cNvSpPr>
          <p:nvPr>
            <p:ph type="title"/>
          </p:nvPr>
        </p:nvSpPr>
        <p:spPr/>
        <p:txBody>
          <a:bodyPr/>
          <a:lstStyle/>
          <a:p>
            <a:r>
              <a:rPr lang="en-US" dirty="0"/>
              <a:t>Soil Coverage Model</a:t>
            </a:r>
          </a:p>
        </p:txBody>
      </p:sp>
      <p:sp>
        <p:nvSpPr>
          <p:cNvPr id="3" name="Content Placeholder 2">
            <a:extLst>
              <a:ext uri="{FF2B5EF4-FFF2-40B4-BE49-F238E27FC236}">
                <a16:creationId xmlns:a16="http://schemas.microsoft.com/office/drawing/2014/main" id="{6AD8D1B1-6471-4709-BE8D-C42BA483E890}"/>
              </a:ext>
            </a:extLst>
          </p:cNvPr>
          <p:cNvSpPr>
            <a:spLocks noGrp="1"/>
          </p:cNvSpPr>
          <p:nvPr>
            <p:ph idx="1"/>
          </p:nvPr>
        </p:nvSpPr>
        <p:spPr>
          <a:xfrm>
            <a:off x="838200" y="1825625"/>
            <a:ext cx="4217308" cy="4351338"/>
          </a:xfrm>
        </p:spPr>
        <p:txBody>
          <a:bodyPr>
            <a:normAutofit/>
          </a:bodyPr>
          <a:lstStyle/>
          <a:p>
            <a:r>
              <a:rPr lang="en-US" sz="1800" dirty="0">
                <a:latin typeface="+mn-lt"/>
              </a:rPr>
              <a:t>The ability to provide thematic soil maps in raster form is based on the ISO 19123 Coverages standard.</a:t>
            </a:r>
          </a:p>
          <a:p>
            <a:r>
              <a:rPr lang="en-US" sz="1800" dirty="0">
                <a:latin typeface="+mn-lt"/>
              </a:rPr>
              <a:t>Conceptual Model initially provided in INSPIRE was not suitable for provision via Web Coverage Service (WCS)</a:t>
            </a:r>
          </a:p>
          <a:p>
            <a:r>
              <a:rPr lang="en-GB" sz="1800" dirty="0">
                <a:latin typeface="+mn-lt"/>
                <a:hlinkClick r:id="rId2">
                  <a:extLst>
                    <a:ext uri="{A12FA001-AC4F-418D-AE19-62706E023703}">
                      <ahyp:hlinkClr xmlns:ahyp="http://schemas.microsoft.com/office/drawing/2018/hyperlinkcolor" val="tx"/>
                    </a:ext>
                  </a:extLst>
                </a:hlinkClick>
              </a:rPr>
              <a:t>The issue has been fixed via INSPIRE Good Practice </a:t>
            </a:r>
            <a:r>
              <a:rPr lang="en-GB" sz="1800" dirty="0">
                <a:latin typeface="+mn-lt"/>
                <a:hlinkClick r:id="rId2"/>
              </a:rPr>
              <a:t>“</a:t>
            </a:r>
            <a:r>
              <a:rPr lang="en-GB" sz="1800" u="sng" dirty="0">
                <a:latin typeface="+mn-lt"/>
                <a:hlinkClick r:id="rId2"/>
              </a:rPr>
              <a:t>OGC compliant INSPIRE coverage data and service implementation” </a:t>
            </a:r>
            <a:endParaRPr lang="en-GB" sz="1800" u="sng" dirty="0">
              <a:latin typeface="+mn-lt"/>
            </a:endParaRPr>
          </a:p>
        </p:txBody>
      </p:sp>
      <p:pic>
        <p:nvPicPr>
          <p:cNvPr id="7" name="Picture 6">
            <a:extLst>
              <a:ext uri="{FF2B5EF4-FFF2-40B4-BE49-F238E27FC236}">
                <a16:creationId xmlns:a16="http://schemas.microsoft.com/office/drawing/2014/main" id="{EBEDDDF0-F816-430A-A7D1-E01275B82E54}"/>
              </a:ext>
            </a:extLst>
          </p:cNvPr>
          <p:cNvPicPr>
            <a:picLocks noChangeAspect="1"/>
          </p:cNvPicPr>
          <p:nvPr/>
        </p:nvPicPr>
        <p:blipFill>
          <a:blip r:embed="rId3"/>
          <a:stretch>
            <a:fillRect/>
          </a:stretch>
        </p:blipFill>
        <p:spPr>
          <a:xfrm>
            <a:off x="5277033" y="1765172"/>
            <a:ext cx="6777266" cy="4089943"/>
          </a:xfrm>
          <a:prstGeom prst="rect">
            <a:avLst/>
          </a:prstGeom>
        </p:spPr>
      </p:pic>
      <p:sp>
        <p:nvSpPr>
          <p:cNvPr id="8" name="Multiplication Sign 7">
            <a:extLst>
              <a:ext uri="{FF2B5EF4-FFF2-40B4-BE49-F238E27FC236}">
                <a16:creationId xmlns:a16="http://schemas.microsoft.com/office/drawing/2014/main" id="{CF0535AD-7FE2-4242-B9B6-D7312113115B}"/>
              </a:ext>
            </a:extLst>
          </p:cNvPr>
          <p:cNvSpPr/>
          <p:nvPr/>
        </p:nvSpPr>
        <p:spPr>
          <a:xfrm>
            <a:off x="7022235" y="4572000"/>
            <a:ext cx="727969" cy="399495"/>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42ABC253-F6CF-4C42-8F03-350EF39AB06D}"/>
              </a:ext>
            </a:extLst>
          </p:cNvPr>
          <p:cNvSpPr/>
          <p:nvPr/>
        </p:nvSpPr>
        <p:spPr>
          <a:xfrm>
            <a:off x="9811303" y="4572000"/>
            <a:ext cx="727969" cy="399495"/>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D6D9EA5-C203-4CF5-83B7-F2B035AE596D}"/>
              </a:ext>
            </a:extLst>
          </p:cNvPr>
          <p:cNvPicPr>
            <a:picLocks noChangeAspect="1"/>
          </p:cNvPicPr>
          <p:nvPr/>
        </p:nvPicPr>
        <p:blipFill>
          <a:blip r:embed="rId4"/>
          <a:stretch>
            <a:fillRect/>
          </a:stretch>
        </p:blipFill>
        <p:spPr>
          <a:xfrm>
            <a:off x="5277033" y="1765172"/>
            <a:ext cx="6763626" cy="4172246"/>
          </a:xfrm>
          <a:prstGeom prst="rect">
            <a:avLst/>
          </a:prstGeom>
        </p:spPr>
      </p:pic>
      <p:sp>
        <p:nvSpPr>
          <p:cNvPr id="12" name="Oval 11">
            <a:extLst>
              <a:ext uri="{FF2B5EF4-FFF2-40B4-BE49-F238E27FC236}">
                <a16:creationId xmlns:a16="http://schemas.microsoft.com/office/drawing/2014/main" id="{AE32F3BE-2324-41FB-A155-F8F0C1F2D38D}"/>
              </a:ext>
            </a:extLst>
          </p:cNvPr>
          <p:cNvSpPr/>
          <p:nvPr/>
        </p:nvSpPr>
        <p:spPr>
          <a:xfrm>
            <a:off x="7399859" y="3158831"/>
            <a:ext cx="1313895" cy="39949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Bent 12">
            <a:extLst>
              <a:ext uri="{FF2B5EF4-FFF2-40B4-BE49-F238E27FC236}">
                <a16:creationId xmlns:a16="http://schemas.microsoft.com/office/drawing/2014/main" id="{F76BCBFC-A836-407C-8169-9AB03B2AB801}"/>
              </a:ext>
            </a:extLst>
          </p:cNvPr>
          <p:cNvSpPr/>
          <p:nvPr/>
        </p:nvSpPr>
        <p:spPr>
          <a:xfrm>
            <a:off x="6330239" y="3158831"/>
            <a:ext cx="989537" cy="124287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a:extLst>
              <a:ext uri="{FF2B5EF4-FFF2-40B4-BE49-F238E27FC236}">
                <a16:creationId xmlns:a16="http://schemas.microsoft.com/office/drawing/2014/main" id="{13E1C708-E755-4FC4-AA33-8D48013C7E41}"/>
              </a:ext>
            </a:extLst>
          </p:cNvPr>
          <p:cNvSpPr/>
          <p:nvPr/>
        </p:nvSpPr>
        <p:spPr>
          <a:xfrm flipH="1">
            <a:off x="9318915" y="3160311"/>
            <a:ext cx="990000" cy="124287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egnaposto piè di pagina 3">
            <a:extLst>
              <a:ext uri="{FF2B5EF4-FFF2-40B4-BE49-F238E27FC236}">
                <a16:creationId xmlns:a16="http://schemas.microsoft.com/office/drawing/2014/main" id="{688AE4FD-C398-15C0-E630-AD4CAEBBD4C7}"/>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203569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anim calcmode="lin" valueType="num">
                                      <p:cBhvr>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79C0513-FEAD-4BE6-A196-F9A3DEAB9357}"/>
              </a:ext>
            </a:extLst>
          </p:cNvPr>
          <p:cNvSpPr>
            <a:spLocks noGrp="1"/>
          </p:cNvSpPr>
          <p:nvPr>
            <p:ph type="title"/>
          </p:nvPr>
        </p:nvSpPr>
        <p:spPr>
          <a:xfrm>
            <a:off x="7311819" y="4452690"/>
            <a:ext cx="3297566" cy="1039446"/>
          </a:xfrm>
        </p:spPr>
        <p:txBody>
          <a:bodyPr anchor="ctr">
            <a:normAutofit/>
          </a:bodyPr>
          <a:lstStyle/>
          <a:p>
            <a:pPr algn="r"/>
            <a:r>
              <a:rPr lang="it-IT" sz="4400" dirty="0">
                <a:solidFill>
                  <a:srgbClr val="30B2C2"/>
                </a:solidFill>
              </a:rPr>
              <a:t>….tea</a:t>
            </a:r>
          </a:p>
        </p:txBody>
      </p:sp>
      <p:pic>
        <p:nvPicPr>
          <p:cNvPr id="1028" name="Picture 4" descr="Tè e Biscotti: i Migliori Abbinamenti">
            <a:extLst>
              <a:ext uri="{FF2B5EF4-FFF2-40B4-BE49-F238E27FC236}">
                <a16:creationId xmlns:a16="http://schemas.microsoft.com/office/drawing/2014/main" id="{04634C64-5ADD-40A3-A3DF-59AA2B887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959" y="423480"/>
            <a:ext cx="5080389" cy="26569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ffè al vetro o in tazzina? Pro e contro di una scelta">
            <a:extLst>
              <a:ext uri="{FF2B5EF4-FFF2-40B4-BE49-F238E27FC236}">
                <a16:creationId xmlns:a16="http://schemas.microsoft.com/office/drawing/2014/main" id="{549A34EA-C12F-4635-B820-DFF0E01BA4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03" b="14105"/>
          <a:stretch/>
        </p:blipFill>
        <p:spPr bwMode="auto">
          <a:xfrm>
            <a:off x="298163" y="3157759"/>
            <a:ext cx="5851177" cy="2421207"/>
          </a:xfrm>
          <a:prstGeom prst="rect">
            <a:avLst/>
          </a:prstGeom>
          <a:solidFill>
            <a:srgbClr val="FFFFFF"/>
          </a:solidFill>
        </p:spPr>
      </p:pic>
      <p:sp>
        <p:nvSpPr>
          <p:cNvPr id="7" name="Segnaposto contenuto 2">
            <a:extLst>
              <a:ext uri="{FF2B5EF4-FFF2-40B4-BE49-F238E27FC236}">
                <a16:creationId xmlns:a16="http://schemas.microsoft.com/office/drawing/2014/main" id="{B6FBE00B-3976-416D-AC69-21FD78405874}"/>
              </a:ext>
            </a:extLst>
          </p:cNvPr>
          <p:cNvSpPr txBox="1">
            <a:spLocks/>
          </p:cNvSpPr>
          <p:nvPr/>
        </p:nvSpPr>
        <p:spPr>
          <a:xfrm>
            <a:off x="820994" y="522688"/>
            <a:ext cx="4677129" cy="10394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r>
              <a:rPr lang="it-IT" sz="4400" dirty="0" err="1"/>
              <a:t>Coffeeee</a:t>
            </a:r>
            <a:r>
              <a:rPr lang="it-IT" sz="4400" dirty="0"/>
              <a:t>…</a:t>
            </a:r>
          </a:p>
        </p:txBody>
      </p:sp>
    </p:spTree>
    <p:extLst>
      <p:ext uri="{BB962C8B-B14F-4D97-AF65-F5344CB8AC3E}">
        <p14:creationId xmlns:p14="http://schemas.microsoft.com/office/powerpoint/2010/main" val="92852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486B91-59AC-5A3A-5814-6BC2C9E3991D}"/>
              </a:ext>
            </a:extLst>
          </p:cNvPr>
          <p:cNvSpPr>
            <a:spLocks noGrp="1"/>
          </p:cNvSpPr>
          <p:nvPr>
            <p:ph type="ctrTitle"/>
          </p:nvPr>
        </p:nvSpPr>
        <p:spPr>
          <a:xfrm>
            <a:off x="1524000" y="1122363"/>
            <a:ext cx="10058400" cy="2387600"/>
          </a:xfrm>
        </p:spPr>
        <p:txBody>
          <a:bodyPr anchor="b">
            <a:normAutofit fontScale="90000"/>
          </a:bodyPr>
          <a:lstStyle/>
          <a:p>
            <a:r>
              <a:rPr lang="en-US" b="1" i="0" dirty="0">
                <a:solidFill>
                  <a:srgbClr val="0A0A0A"/>
                </a:solidFill>
                <a:effectLst/>
                <a:latin typeface="Open Sans" panose="020B0606030504020204" pitchFamily="34" charset="0"/>
              </a:rPr>
              <a:t>1</a:t>
            </a:r>
            <a:r>
              <a:rPr lang="en-US" b="1" i="0" baseline="30000" dirty="0">
                <a:solidFill>
                  <a:srgbClr val="0A0A0A"/>
                </a:solidFill>
                <a:effectLst/>
                <a:latin typeface="Open Sans" panose="020B0606030504020204" pitchFamily="34" charset="0"/>
              </a:rPr>
              <a:t>st</a:t>
            </a:r>
            <a:r>
              <a:rPr lang="en-US" b="1" i="0" dirty="0">
                <a:solidFill>
                  <a:srgbClr val="0A0A0A"/>
                </a:solidFill>
                <a:effectLst/>
                <a:latin typeface="Open Sans" panose="020B0606030504020204" pitchFamily="34" charset="0"/>
              </a:rPr>
              <a:t> Workshop  </a:t>
            </a:r>
            <a:br>
              <a:rPr lang="en-US" b="0" i="0" dirty="0">
                <a:solidFill>
                  <a:srgbClr val="0A0A0A"/>
                </a:solidFill>
                <a:effectLst/>
                <a:latin typeface="Open Sans" panose="020B0606030504020204" pitchFamily="34" charset="0"/>
              </a:rPr>
            </a:br>
            <a:br>
              <a:rPr lang="en-US" b="0" i="0" dirty="0">
                <a:solidFill>
                  <a:srgbClr val="0A0A0A"/>
                </a:solidFill>
                <a:effectLst/>
                <a:latin typeface="Open Sans" panose="020B0606030504020204" pitchFamily="34" charset="0"/>
              </a:rPr>
            </a:br>
            <a:r>
              <a:rPr lang="en-US" b="0" i="0" dirty="0">
                <a:solidFill>
                  <a:srgbClr val="0A0A0A"/>
                </a:solidFill>
                <a:effectLst/>
                <a:latin typeface="Open Sans" panose="020B0606030504020204" pitchFamily="34" charset="0"/>
              </a:rPr>
              <a:t>A Good Practice to facilitate the encoding of soil data in accordance with the INSPIRE Soil Data Specifications</a:t>
            </a:r>
            <a:endParaRPr lang="en-GB" dirty="0">
              <a:latin typeface="Verdana"/>
              <a:ea typeface="Verdana"/>
            </a:endParaRPr>
          </a:p>
        </p:txBody>
      </p:sp>
      <p:sp>
        <p:nvSpPr>
          <p:cNvPr id="7" name="Subtitle 2">
            <a:extLst>
              <a:ext uri="{FF2B5EF4-FFF2-40B4-BE49-F238E27FC236}">
                <a16:creationId xmlns:a16="http://schemas.microsoft.com/office/drawing/2014/main" id="{009E77B0-9FEA-42EC-2E86-622497B31195}"/>
              </a:ext>
            </a:extLst>
          </p:cNvPr>
          <p:cNvSpPr>
            <a:spLocks noGrp="1"/>
          </p:cNvSpPr>
          <p:nvPr>
            <p:ph type="subTitle" idx="1"/>
          </p:nvPr>
        </p:nvSpPr>
        <p:spPr>
          <a:xfrm>
            <a:off x="1524000" y="3724274"/>
            <a:ext cx="9829800" cy="1533525"/>
          </a:xfrm>
        </p:spPr>
        <p:txBody>
          <a:bodyPr vert="horz" lIns="91440" tIns="45720" rIns="91440" bIns="45720" rtlCol="0" anchor="t">
            <a:normAutofit/>
          </a:bodyPr>
          <a:lstStyle/>
          <a:p>
            <a:r>
              <a:rPr lang="en-US" dirty="0">
                <a:latin typeface="Verdana"/>
                <a:ea typeface="Verdana"/>
              </a:rPr>
              <a:t>Basic introduction to: INSPIRE Soil and O&amp;M – INSPIRE Good Practice mechanism – EJPSOIL Good Practice for INSPIRE Soil in GeoPackage encoding</a:t>
            </a:r>
            <a:endParaRPr lang="en-US" dirty="0"/>
          </a:p>
        </p:txBody>
      </p:sp>
    </p:spTree>
    <p:extLst>
      <p:ext uri="{BB962C8B-B14F-4D97-AF65-F5344CB8AC3E}">
        <p14:creationId xmlns:p14="http://schemas.microsoft.com/office/powerpoint/2010/main" val="548007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C03D4-3ADA-FB04-362C-544CBD566FCF}"/>
            </a:ext>
          </a:extLst>
        </p:cNvPr>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D8E592BC-FD25-114D-A6B9-B13D4E4235EB}"/>
              </a:ext>
            </a:extLst>
          </p:cNvPr>
          <p:cNvSpPr txBox="1">
            <a:spLocks/>
          </p:cNvSpPr>
          <p:nvPr/>
        </p:nvSpPr>
        <p:spPr>
          <a:xfrm>
            <a:off x="1981200" y="2442928"/>
            <a:ext cx="7315200"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9600" dirty="0"/>
              <a:t>Q&amp;A TIME</a:t>
            </a:r>
          </a:p>
        </p:txBody>
      </p:sp>
    </p:spTree>
    <p:extLst>
      <p:ext uri="{BB962C8B-B14F-4D97-AF65-F5344CB8AC3E}">
        <p14:creationId xmlns:p14="http://schemas.microsoft.com/office/powerpoint/2010/main" val="3358536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E0997-2970-A692-54E0-DCF23DAB8B0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81F91C9-612F-8C3E-DF4B-FEAD9C5D8B24}"/>
              </a:ext>
            </a:extLst>
          </p:cNvPr>
          <p:cNvSpPr txBox="1">
            <a:spLocks/>
          </p:cNvSpPr>
          <p:nvPr/>
        </p:nvSpPr>
        <p:spPr>
          <a:xfrm>
            <a:off x="1640236" y="1261848"/>
            <a:ext cx="9727769" cy="3093176"/>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Verdana" panose="020B0604030504040204" pitchFamily="34" charset="0"/>
                <a:ea typeface="Verdana" panose="020B0604030504040204" pitchFamily="34" charset="0"/>
                <a:cs typeface="+mj-cs"/>
              </a:defRPr>
            </a:lvl1pPr>
          </a:lstStyle>
          <a:p>
            <a:r>
              <a:rPr lang="en-US" sz="4800" b="1" dirty="0">
                <a:latin typeface="+mn-lt"/>
                <a:ea typeface="Verdana"/>
              </a:rPr>
              <a:t>Connecting soil properties and measurements to the Features of Interest (that is, to the components of the Soil Model structure)</a:t>
            </a:r>
            <a:endParaRPr lang="en-GB" dirty="0"/>
          </a:p>
        </p:txBody>
      </p:sp>
    </p:spTree>
    <p:extLst>
      <p:ext uri="{BB962C8B-B14F-4D97-AF65-F5344CB8AC3E}">
        <p14:creationId xmlns:p14="http://schemas.microsoft.com/office/powerpoint/2010/main" val="3264898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130D-1749-713F-65CF-EE9189E78431}"/>
              </a:ext>
            </a:extLst>
          </p:cNvPr>
          <p:cNvSpPr>
            <a:spLocks noGrp="1"/>
          </p:cNvSpPr>
          <p:nvPr>
            <p:ph type="ctrTitle"/>
          </p:nvPr>
        </p:nvSpPr>
        <p:spPr/>
        <p:txBody>
          <a:bodyPr/>
          <a:lstStyle/>
          <a:p>
            <a:r>
              <a:rPr lang="en-GB" dirty="0"/>
              <a:t>Observation and Measurements Standard</a:t>
            </a:r>
          </a:p>
        </p:txBody>
      </p:sp>
      <p:sp>
        <p:nvSpPr>
          <p:cNvPr id="3" name="Subtitle 2">
            <a:extLst>
              <a:ext uri="{FF2B5EF4-FFF2-40B4-BE49-F238E27FC236}">
                <a16:creationId xmlns:a16="http://schemas.microsoft.com/office/drawing/2014/main" id="{2B89BE0D-96DA-A7ED-B6E8-17E215089104}"/>
              </a:ext>
            </a:extLst>
          </p:cNvPr>
          <p:cNvSpPr>
            <a:spLocks noGrp="1"/>
          </p:cNvSpPr>
          <p:nvPr>
            <p:ph type="subTitle" idx="1"/>
          </p:nvPr>
        </p:nvSpPr>
        <p:spPr/>
        <p:txBody>
          <a:bodyPr/>
          <a:lstStyle/>
          <a:p>
            <a:r>
              <a:rPr lang="en-GB" dirty="0"/>
              <a:t>O&amp;M in INSPIRE Soil</a:t>
            </a:r>
          </a:p>
        </p:txBody>
      </p:sp>
      <p:sp>
        <p:nvSpPr>
          <p:cNvPr id="4" name="Segnaposto piè di pagina 3">
            <a:extLst>
              <a:ext uri="{FF2B5EF4-FFF2-40B4-BE49-F238E27FC236}">
                <a16:creationId xmlns:a16="http://schemas.microsoft.com/office/drawing/2014/main" id="{71830681-B8D6-9370-44C2-91E4F1483126}"/>
              </a:ext>
            </a:extLst>
          </p:cNvPr>
          <p:cNvSpPr>
            <a:spLocks noGrp="1"/>
          </p:cNvSpPr>
          <p:nvPr>
            <p:ph type="ftr" sz="quarter" idx="4294967295"/>
          </p:nvPr>
        </p:nvSpPr>
        <p:spPr>
          <a:xfrm>
            <a:off x="4038600" y="6356352"/>
            <a:ext cx="4114800" cy="365125"/>
          </a:xfrm>
        </p:spPr>
        <p:txBody>
          <a:bodyPr/>
          <a:lstStyle/>
          <a:p>
            <a:r>
              <a:rPr lang="en-US"/>
              <a:t>1st Workshop on INSPIRE SOIL-Geopackage 25th November 2024</a:t>
            </a:r>
            <a:endParaRPr lang="en-GB"/>
          </a:p>
        </p:txBody>
      </p:sp>
    </p:spTree>
    <p:extLst>
      <p:ext uri="{BB962C8B-B14F-4D97-AF65-F5344CB8AC3E}">
        <p14:creationId xmlns:p14="http://schemas.microsoft.com/office/powerpoint/2010/main" val="177758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0B93F-D54B-FBD7-2839-F1FD52925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73D9F-9266-921C-E1FF-765B3A8BAFF6}"/>
              </a:ext>
            </a:extLst>
          </p:cNvPr>
          <p:cNvSpPr>
            <a:spLocks noGrp="1"/>
          </p:cNvSpPr>
          <p:nvPr>
            <p:ph type="title"/>
          </p:nvPr>
        </p:nvSpPr>
        <p:spPr/>
        <p:txBody>
          <a:bodyPr/>
          <a:lstStyle/>
          <a:p>
            <a:r>
              <a:rPr lang="en-US" dirty="0"/>
              <a:t>Observations &amp; Measurements (and Samples)</a:t>
            </a:r>
            <a:endParaRPr lang="en-GB" dirty="0"/>
          </a:p>
        </p:txBody>
      </p:sp>
      <p:sp>
        <p:nvSpPr>
          <p:cNvPr id="3" name="Content Placeholder 2">
            <a:extLst>
              <a:ext uri="{FF2B5EF4-FFF2-40B4-BE49-F238E27FC236}">
                <a16:creationId xmlns:a16="http://schemas.microsoft.com/office/drawing/2014/main" id="{0610CDBE-7EC3-24BB-8259-EC2E959FF8A5}"/>
              </a:ext>
            </a:extLst>
          </p:cNvPr>
          <p:cNvSpPr>
            <a:spLocks noGrp="1"/>
          </p:cNvSpPr>
          <p:nvPr>
            <p:ph idx="1"/>
          </p:nvPr>
        </p:nvSpPr>
        <p:spPr>
          <a:xfrm>
            <a:off x="838200" y="1825625"/>
            <a:ext cx="9820275" cy="4351338"/>
          </a:xfrm>
        </p:spPr>
        <p:txBody>
          <a:bodyPr/>
          <a:lstStyle/>
          <a:p>
            <a:r>
              <a:rPr lang="en-US" sz="2400" b="1" dirty="0">
                <a:latin typeface="+mn-lt"/>
                <a:cs typeface="Calibri"/>
              </a:rPr>
              <a:t>Properties</a:t>
            </a:r>
            <a:r>
              <a:rPr lang="en-US" sz="2400" dirty="0">
                <a:latin typeface="+mn-lt"/>
                <a:cs typeface="Calibri"/>
              </a:rPr>
              <a:t> of Soil spatial objects are modelled through associations </a:t>
            </a:r>
            <a:r>
              <a:rPr lang="en-US" sz="2400" b="1" dirty="0">
                <a:latin typeface="+mn-lt"/>
                <a:cs typeface="Calibri"/>
              </a:rPr>
              <a:t>with O&amp;M </a:t>
            </a:r>
            <a:r>
              <a:rPr lang="en-US" sz="2400" dirty="0">
                <a:latin typeface="+mn-lt"/>
                <a:cs typeface="Calibri"/>
              </a:rPr>
              <a:t>observations</a:t>
            </a:r>
          </a:p>
          <a:p>
            <a:r>
              <a:rPr lang="en-US" sz="2400" dirty="0">
                <a:latin typeface="+mn-lt"/>
              </a:rPr>
              <a:t>INSPIRE refers to </a:t>
            </a:r>
            <a:r>
              <a:rPr lang="en-US" sz="2400" b="1" dirty="0">
                <a:latin typeface="+mn-lt"/>
              </a:rPr>
              <a:t>ISO</a:t>
            </a:r>
            <a:r>
              <a:rPr lang="en-US" sz="2400" dirty="0">
                <a:latin typeface="+mn-lt"/>
              </a:rPr>
              <a:t> </a:t>
            </a:r>
            <a:r>
              <a:rPr lang="en-US" sz="2400" b="1" dirty="0">
                <a:latin typeface="+mn-lt"/>
              </a:rPr>
              <a:t>19156:2011</a:t>
            </a:r>
            <a:r>
              <a:rPr lang="en-US" sz="2400" dirty="0">
                <a:latin typeface="+mn-lt"/>
              </a:rPr>
              <a:t> </a:t>
            </a:r>
            <a:r>
              <a:rPr lang="en-US" sz="2400" i="1" dirty="0">
                <a:latin typeface="+mn-lt"/>
              </a:rPr>
              <a:t>Geographic information - Observations and measurements </a:t>
            </a:r>
            <a:r>
              <a:rPr lang="en-US" sz="2400" dirty="0">
                <a:latin typeface="+mn-lt"/>
              </a:rPr>
              <a:t>(</a:t>
            </a:r>
            <a:r>
              <a:rPr lang="en-US" sz="2400" b="1" dirty="0">
                <a:latin typeface="+mn-lt"/>
              </a:rPr>
              <a:t>O&amp;M</a:t>
            </a:r>
            <a:r>
              <a:rPr lang="en-US" sz="2400" dirty="0">
                <a:latin typeface="+mn-lt"/>
              </a:rPr>
              <a:t>). </a:t>
            </a:r>
          </a:p>
          <a:p>
            <a:r>
              <a:rPr lang="en-US" sz="2400" dirty="0">
                <a:latin typeface="+mn-lt"/>
              </a:rPr>
              <a:t>Current standard is </a:t>
            </a:r>
            <a:r>
              <a:rPr lang="en-GB" sz="2400" b="1" dirty="0">
                <a:latin typeface="+mn-lt"/>
              </a:rPr>
              <a:t>ISO</a:t>
            </a:r>
            <a:r>
              <a:rPr lang="en-GB" sz="2400" dirty="0">
                <a:latin typeface="+mn-lt"/>
              </a:rPr>
              <a:t> </a:t>
            </a:r>
            <a:r>
              <a:rPr lang="en-GB" sz="2400" b="1" dirty="0">
                <a:latin typeface="+mn-lt"/>
              </a:rPr>
              <a:t>19156:2023</a:t>
            </a:r>
            <a:r>
              <a:rPr lang="en-GB" sz="2400" dirty="0">
                <a:latin typeface="+mn-lt"/>
              </a:rPr>
              <a:t> </a:t>
            </a:r>
            <a:r>
              <a:rPr lang="en-GB" sz="2400" i="1" dirty="0">
                <a:latin typeface="+mn-lt"/>
              </a:rPr>
              <a:t>Geographic information — Observations, measurements and samples </a:t>
            </a:r>
            <a:r>
              <a:rPr lang="en-US" sz="2400" dirty="0">
                <a:latin typeface="+mn-lt"/>
              </a:rPr>
              <a:t>(</a:t>
            </a:r>
            <a:r>
              <a:rPr lang="en-US" sz="2400" b="1" dirty="0">
                <a:latin typeface="+mn-lt"/>
              </a:rPr>
              <a:t>OMS</a:t>
            </a:r>
            <a:r>
              <a:rPr lang="en-US" sz="2400" dirty="0">
                <a:latin typeface="+mn-lt"/>
              </a:rPr>
              <a:t>)</a:t>
            </a:r>
          </a:p>
          <a:p>
            <a:pPr marL="0" indent="0">
              <a:buNone/>
            </a:pPr>
            <a:endParaRPr lang="en-GB" dirty="0"/>
          </a:p>
        </p:txBody>
      </p:sp>
      <p:sp>
        <p:nvSpPr>
          <p:cNvPr id="4" name="Segnaposto piè di pagina 3">
            <a:extLst>
              <a:ext uri="{FF2B5EF4-FFF2-40B4-BE49-F238E27FC236}">
                <a16:creationId xmlns:a16="http://schemas.microsoft.com/office/drawing/2014/main" id="{5B192CF3-9D1C-D488-7629-81C66AE389CE}"/>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1469258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CC2B-3511-2A15-DF3C-8661B782681F}"/>
              </a:ext>
            </a:extLst>
          </p:cNvPr>
          <p:cNvSpPr>
            <a:spLocks noGrp="1"/>
          </p:cNvSpPr>
          <p:nvPr>
            <p:ph type="title"/>
          </p:nvPr>
        </p:nvSpPr>
        <p:spPr/>
        <p:txBody>
          <a:bodyPr/>
          <a:lstStyle/>
          <a:p>
            <a:r>
              <a:rPr lang="en-US" dirty="0" err="1"/>
              <a:t>OM_Observation</a:t>
            </a:r>
            <a:endParaRPr lang="en-GB" dirty="0"/>
          </a:p>
        </p:txBody>
      </p:sp>
      <p:sp>
        <p:nvSpPr>
          <p:cNvPr id="3" name="Content Placeholder 2">
            <a:extLst>
              <a:ext uri="{FF2B5EF4-FFF2-40B4-BE49-F238E27FC236}">
                <a16:creationId xmlns:a16="http://schemas.microsoft.com/office/drawing/2014/main" id="{07024E0A-A29D-5B0A-3FDA-38A3D010B079}"/>
              </a:ext>
            </a:extLst>
          </p:cNvPr>
          <p:cNvSpPr>
            <a:spLocks noGrp="1"/>
          </p:cNvSpPr>
          <p:nvPr>
            <p:ph idx="1"/>
          </p:nvPr>
        </p:nvSpPr>
        <p:spPr>
          <a:xfrm>
            <a:off x="803258" y="1420812"/>
            <a:ext cx="4302142" cy="4351338"/>
          </a:xfrm>
        </p:spPr>
        <p:txBody>
          <a:bodyPr>
            <a:noAutofit/>
          </a:bodyPr>
          <a:lstStyle/>
          <a:p>
            <a:pPr marL="0" indent="0">
              <a:buNone/>
            </a:pPr>
            <a:r>
              <a:rPr lang="en-US" sz="1800" dirty="0">
                <a:latin typeface="+mn-lt"/>
              </a:rPr>
              <a:t>Observation is closely linked to:</a:t>
            </a:r>
          </a:p>
          <a:p>
            <a:r>
              <a:rPr lang="en-US" sz="1800" b="1" dirty="0">
                <a:latin typeface="+mn-lt"/>
              </a:rPr>
              <a:t>Feature of Interest</a:t>
            </a:r>
            <a:r>
              <a:rPr lang="en-US" sz="1800" dirty="0">
                <a:latin typeface="+mn-lt"/>
              </a:rPr>
              <a:t>: real-world object whose properties are under observation</a:t>
            </a:r>
          </a:p>
          <a:p>
            <a:r>
              <a:rPr lang="en-US" sz="1800" b="1" dirty="0">
                <a:latin typeface="+mn-lt"/>
              </a:rPr>
              <a:t>Observed Property</a:t>
            </a:r>
            <a:r>
              <a:rPr lang="en-US" sz="1800" dirty="0">
                <a:latin typeface="+mn-lt"/>
              </a:rPr>
              <a:t>: individual property being observed on a feature of interest. </a:t>
            </a:r>
          </a:p>
          <a:p>
            <a:r>
              <a:rPr lang="en-US" sz="1800" b="1" dirty="0">
                <a:latin typeface="+mn-lt"/>
              </a:rPr>
              <a:t>Procedure</a:t>
            </a:r>
            <a:r>
              <a:rPr lang="en-US" sz="1800" dirty="0">
                <a:latin typeface="+mn-lt"/>
              </a:rPr>
              <a:t>: action performed on a feature of interest to measure a property.</a:t>
            </a:r>
          </a:p>
          <a:p>
            <a:r>
              <a:rPr lang="en-US" sz="1800" b="1" dirty="0">
                <a:latin typeface="+mn-lt"/>
              </a:rPr>
              <a:t>Unit of measure</a:t>
            </a:r>
            <a:r>
              <a:rPr lang="en-US" sz="1800" dirty="0">
                <a:latin typeface="+mn-lt"/>
              </a:rPr>
              <a:t>: the magnitude of a measurement made on a feature using a particular procedure. </a:t>
            </a:r>
          </a:p>
          <a:p>
            <a:r>
              <a:rPr lang="en-US" sz="1800" dirty="0">
                <a:latin typeface="+mn-lt"/>
              </a:rPr>
              <a:t>The ‘result’ class provides the actual placeholder for measurement results. The result can be of ‘any’ type.</a:t>
            </a:r>
            <a:endParaRPr lang="en-GB" sz="1800" dirty="0">
              <a:latin typeface="+mn-lt"/>
            </a:endParaRPr>
          </a:p>
        </p:txBody>
      </p:sp>
      <p:pic>
        <p:nvPicPr>
          <p:cNvPr id="7" name="Picture 6">
            <a:extLst>
              <a:ext uri="{FF2B5EF4-FFF2-40B4-BE49-F238E27FC236}">
                <a16:creationId xmlns:a16="http://schemas.microsoft.com/office/drawing/2014/main" id="{C44C1500-6722-E456-4627-42AB06A2A521}"/>
              </a:ext>
            </a:extLst>
          </p:cNvPr>
          <p:cNvPicPr>
            <a:picLocks noChangeAspect="1"/>
          </p:cNvPicPr>
          <p:nvPr/>
        </p:nvPicPr>
        <p:blipFill>
          <a:blip r:embed="rId3"/>
          <a:stretch>
            <a:fillRect/>
          </a:stretch>
        </p:blipFill>
        <p:spPr>
          <a:xfrm>
            <a:off x="5362575" y="1027908"/>
            <a:ext cx="6648450" cy="5027519"/>
          </a:xfrm>
          <a:prstGeom prst="rect">
            <a:avLst/>
          </a:prstGeom>
        </p:spPr>
      </p:pic>
      <p:sp>
        <p:nvSpPr>
          <p:cNvPr id="8" name="Rectangle: Rounded Corners 7">
            <a:extLst>
              <a:ext uri="{FF2B5EF4-FFF2-40B4-BE49-F238E27FC236}">
                <a16:creationId xmlns:a16="http://schemas.microsoft.com/office/drawing/2014/main" id="{D46B812B-CFCF-6992-F89D-F761D5D69595}"/>
              </a:ext>
            </a:extLst>
          </p:cNvPr>
          <p:cNvSpPr/>
          <p:nvPr/>
        </p:nvSpPr>
        <p:spPr>
          <a:xfrm>
            <a:off x="6972300" y="1909760"/>
            <a:ext cx="952500" cy="23812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38CF3A97-3A5B-A7C0-CF17-9F8949A2513B}"/>
              </a:ext>
            </a:extLst>
          </p:cNvPr>
          <p:cNvSpPr/>
          <p:nvPr/>
        </p:nvSpPr>
        <p:spPr>
          <a:xfrm>
            <a:off x="6019800" y="4543425"/>
            <a:ext cx="952500" cy="23812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C3D3DFAE-1DB4-4F0C-6EA7-6422C0A6CDB5}"/>
              </a:ext>
            </a:extLst>
          </p:cNvPr>
          <p:cNvSpPr/>
          <p:nvPr/>
        </p:nvSpPr>
        <p:spPr>
          <a:xfrm>
            <a:off x="10642526" y="1790697"/>
            <a:ext cx="952500" cy="23812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95DB0E7F-7E6A-D965-C640-9EE7E8D61C63}"/>
              </a:ext>
            </a:extLst>
          </p:cNvPr>
          <p:cNvSpPr/>
          <p:nvPr/>
        </p:nvSpPr>
        <p:spPr>
          <a:xfrm>
            <a:off x="10055188" y="5010152"/>
            <a:ext cx="822361" cy="238124"/>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11E1D5A-4388-0C7B-E212-363F83FCBDA8}"/>
              </a:ext>
            </a:extLst>
          </p:cNvPr>
          <p:cNvSpPr/>
          <p:nvPr/>
        </p:nvSpPr>
        <p:spPr>
          <a:xfrm>
            <a:off x="8026364" y="5381625"/>
            <a:ext cx="527086" cy="390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egnaposto piè di pagina 3">
            <a:extLst>
              <a:ext uri="{FF2B5EF4-FFF2-40B4-BE49-F238E27FC236}">
                <a16:creationId xmlns:a16="http://schemas.microsoft.com/office/drawing/2014/main" id="{9DFC98C4-8D9F-DCB3-66D0-B90B52AFCD1D}"/>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
        <p:nvSpPr>
          <p:cNvPr id="6" name="Rettangolo con angoli arrotondati 5">
            <a:extLst>
              <a:ext uri="{FF2B5EF4-FFF2-40B4-BE49-F238E27FC236}">
                <a16:creationId xmlns:a16="http://schemas.microsoft.com/office/drawing/2014/main" id="{B7A8BA1A-787A-0AA3-4D57-64D4E7E1071C}"/>
              </a:ext>
            </a:extLst>
          </p:cNvPr>
          <p:cNvSpPr/>
          <p:nvPr/>
        </p:nvSpPr>
        <p:spPr>
          <a:xfrm>
            <a:off x="5814060" y="2321877"/>
            <a:ext cx="1158240" cy="4887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sz="1000" dirty="0"/>
              <a:t>e.g. </a:t>
            </a:r>
            <a:r>
              <a:rPr lang="it-IT" sz="1000" dirty="0" err="1"/>
              <a:t>Soil</a:t>
            </a:r>
            <a:r>
              <a:rPr lang="it-IT" sz="1000" dirty="0"/>
              <a:t> Horizons or </a:t>
            </a:r>
            <a:r>
              <a:rPr lang="it-IT" sz="1000" dirty="0" err="1"/>
              <a:t>Layers</a:t>
            </a:r>
            <a:endParaRPr lang="en-US" sz="1000" dirty="0"/>
          </a:p>
        </p:txBody>
      </p:sp>
      <p:sp>
        <p:nvSpPr>
          <p:cNvPr id="13" name="Rettangolo con angoli arrotondati 12">
            <a:extLst>
              <a:ext uri="{FF2B5EF4-FFF2-40B4-BE49-F238E27FC236}">
                <a16:creationId xmlns:a16="http://schemas.microsoft.com/office/drawing/2014/main" id="{13CF761E-E7BF-C7EA-8ED3-CCE8DB6C4DEA}"/>
              </a:ext>
            </a:extLst>
          </p:cNvPr>
          <p:cNvSpPr/>
          <p:nvPr/>
        </p:nvSpPr>
        <p:spPr>
          <a:xfrm>
            <a:off x="5814060" y="3880644"/>
            <a:ext cx="1158240" cy="4887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sz="1000" dirty="0"/>
              <a:t>e.g. pH in water</a:t>
            </a:r>
            <a:endParaRPr lang="en-US" sz="1000" dirty="0"/>
          </a:p>
        </p:txBody>
      </p:sp>
      <p:sp>
        <p:nvSpPr>
          <p:cNvPr id="15" name="Rettangolo con angoli arrotondati 14">
            <a:extLst>
              <a:ext uri="{FF2B5EF4-FFF2-40B4-BE49-F238E27FC236}">
                <a16:creationId xmlns:a16="http://schemas.microsoft.com/office/drawing/2014/main" id="{ABAE6579-A837-C9E1-7AF4-173715F501F1}"/>
              </a:ext>
            </a:extLst>
          </p:cNvPr>
          <p:cNvSpPr/>
          <p:nvPr/>
        </p:nvSpPr>
        <p:spPr>
          <a:xfrm>
            <a:off x="10809622" y="2322992"/>
            <a:ext cx="1158240" cy="4887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sz="1000" dirty="0"/>
              <a:t>e.g. in </a:t>
            </a:r>
            <a:r>
              <a:rPr lang="it-IT" sz="1000" dirty="0" err="1"/>
              <a:t>saturated</a:t>
            </a:r>
            <a:r>
              <a:rPr lang="it-IT" sz="1000" dirty="0"/>
              <a:t> paste</a:t>
            </a:r>
            <a:endParaRPr lang="en-US" sz="1000" dirty="0"/>
          </a:p>
        </p:txBody>
      </p:sp>
      <p:sp>
        <p:nvSpPr>
          <p:cNvPr id="16" name="Rettangolo con angoli arrotondati 15">
            <a:extLst>
              <a:ext uri="{FF2B5EF4-FFF2-40B4-BE49-F238E27FC236}">
                <a16:creationId xmlns:a16="http://schemas.microsoft.com/office/drawing/2014/main" id="{93196D03-9F11-4070-C8CE-8CBADF845CED}"/>
              </a:ext>
            </a:extLst>
          </p:cNvPr>
          <p:cNvSpPr/>
          <p:nvPr/>
        </p:nvSpPr>
        <p:spPr>
          <a:xfrm>
            <a:off x="10809622" y="3880643"/>
            <a:ext cx="1158240" cy="4887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sz="1000" dirty="0"/>
              <a:t>e.g. 7.5</a:t>
            </a:r>
            <a:endParaRPr lang="en-US" sz="1000" dirty="0"/>
          </a:p>
        </p:txBody>
      </p:sp>
    </p:spTree>
    <p:extLst>
      <p:ext uri="{BB962C8B-B14F-4D97-AF65-F5344CB8AC3E}">
        <p14:creationId xmlns:p14="http://schemas.microsoft.com/office/powerpoint/2010/main" val="231739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6B1B-3811-400C-A41B-D7B822E4DB3D}"/>
              </a:ext>
            </a:extLst>
          </p:cNvPr>
          <p:cNvSpPr>
            <a:spLocks noGrp="1"/>
          </p:cNvSpPr>
          <p:nvPr>
            <p:ph type="title"/>
          </p:nvPr>
        </p:nvSpPr>
        <p:spPr>
          <a:xfrm>
            <a:off x="361950" y="365127"/>
            <a:ext cx="2028825" cy="1325563"/>
          </a:xfrm>
        </p:spPr>
        <p:txBody>
          <a:bodyPr>
            <a:normAutofit fontScale="90000"/>
          </a:bodyPr>
          <a:lstStyle/>
          <a:p>
            <a:r>
              <a:rPr lang="en-US" dirty="0"/>
              <a:t>Soil O&amp;M Overview</a:t>
            </a:r>
          </a:p>
        </p:txBody>
      </p:sp>
      <p:pic>
        <p:nvPicPr>
          <p:cNvPr id="4" name="Picture 3">
            <a:extLst>
              <a:ext uri="{FF2B5EF4-FFF2-40B4-BE49-F238E27FC236}">
                <a16:creationId xmlns:a16="http://schemas.microsoft.com/office/drawing/2014/main" id="{744FBB43-091C-AF9C-4F6A-FEC6F17D4961}"/>
              </a:ext>
            </a:extLst>
          </p:cNvPr>
          <p:cNvPicPr>
            <a:picLocks noChangeAspect="1"/>
          </p:cNvPicPr>
          <p:nvPr/>
        </p:nvPicPr>
        <p:blipFill>
          <a:blip r:embed="rId2"/>
          <a:stretch>
            <a:fillRect/>
          </a:stretch>
        </p:blipFill>
        <p:spPr>
          <a:xfrm>
            <a:off x="2497630" y="0"/>
            <a:ext cx="9694370" cy="6858000"/>
          </a:xfrm>
          <a:prstGeom prst="rect">
            <a:avLst/>
          </a:prstGeom>
        </p:spPr>
      </p:pic>
      <p:sp>
        <p:nvSpPr>
          <p:cNvPr id="3" name="Rectangle 2">
            <a:extLst>
              <a:ext uri="{FF2B5EF4-FFF2-40B4-BE49-F238E27FC236}">
                <a16:creationId xmlns:a16="http://schemas.microsoft.com/office/drawing/2014/main" id="{CB3C645D-438A-68CB-5992-51EF1BC08477}"/>
              </a:ext>
            </a:extLst>
          </p:cNvPr>
          <p:cNvSpPr/>
          <p:nvPr/>
        </p:nvSpPr>
        <p:spPr>
          <a:xfrm>
            <a:off x="4467225" y="365127"/>
            <a:ext cx="2533650" cy="157797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3405AF7-739C-5FE5-62B7-EA8708233FBF}"/>
              </a:ext>
            </a:extLst>
          </p:cNvPr>
          <p:cNvSpPr/>
          <p:nvPr/>
        </p:nvSpPr>
        <p:spPr>
          <a:xfrm>
            <a:off x="7122766" y="247650"/>
            <a:ext cx="2030759" cy="169544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6C2170D2-4BA0-3165-0475-046D05E2D8C7}"/>
              </a:ext>
            </a:extLst>
          </p:cNvPr>
          <p:cNvSpPr/>
          <p:nvPr/>
        </p:nvSpPr>
        <p:spPr>
          <a:xfrm>
            <a:off x="8505825" y="2705100"/>
            <a:ext cx="2236367" cy="169544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6A9F0F5-D9E0-22E7-E802-3A239C7160CF}"/>
              </a:ext>
            </a:extLst>
          </p:cNvPr>
          <p:cNvSpPr/>
          <p:nvPr/>
        </p:nvSpPr>
        <p:spPr>
          <a:xfrm>
            <a:off x="8086724" y="4648199"/>
            <a:ext cx="3381375" cy="13620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2DA05DB-F53B-57F6-27AE-F989B51FEB6E}"/>
              </a:ext>
            </a:extLst>
          </p:cNvPr>
          <p:cNvSpPr txBox="1"/>
          <p:nvPr/>
        </p:nvSpPr>
        <p:spPr>
          <a:xfrm>
            <a:off x="9591674" y="771525"/>
            <a:ext cx="2066779" cy="369332"/>
          </a:xfrm>
          <a:prstGeom prst="rect">
            <a:avLst/>
          </a:prstGeom>
          <a:noFill/>
          <a:ln w="3175">
            <a:solidFill>
              <a:srgbClr val="C00000"/>
            </a:solidFill>
          </a:ln>
        </p:spPr>
        <p:txBody>
          <a:bodyPr wrap="square" rtlCol="0">
            <a:spAutoFit/>
          </a:bodyPr>
          <a:lstStyle/>
          <a:p>
            <a:r>
              <a:rPr lang="en-GB" dirty="0">
                <a:solidFill>
                  <a:srgbClr val="C00000"/>
                </a:solidFill>
              </a:rPr>
              <a:t>Feature of interest</a:t>
            </a:r>
          </a:p>
        </p:txBody>
      </p:sp>
      <p:cxnSp>
        <p:nvCxnSpPr>
          <p:cNvPr id="10" name="Straight Arrow Connector 9">
            <a:extLst>
              <a:ext uri="{FF2B5EF4-FFF2-40B4-BE49-F238E27FC236}">
                <a16:creationId xmlns:a16="http://schemas.microsoft.com/office/drawing/2014/main" id="{78E9F13E-2CF6-CFFA-0AFF-3568B7DD8A6C}"/>
              </a:ext>
            </a:extLst>
          </p:cNvPr>
          <p:cNvCxnSpPr>
            <a:cxnSpLocks/>
            <a:endCxn id="8" idx="2"/>
          </p:cNvCxnSpPr>
          <p:nvPr/>
        </p:nvCxnSpPr>
        <p:spPr>
          <a:xfrm flipV="1">
            <a:off x="6505575" y="1140857"/>
            <a:ext cx="4119489" cy="2228332"/>
          </a:xfrm>
          <a:prstGeom prst="straightConnector1">
            <a:avLst/>
          </a:prstGeom>
          <a:ln w="952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 name="Segnaposto piè di pagina 8">
            <a:extLst>
              <a:ext uri="{FF2B5EF4-FFF2-40B4-BE49-F238E27FC236}">
                <a16:creationId xmlns:a16="http://schemas.microsoft.com/office/drawing/2014/main" id="{9B020F00-CECF-B3E4-35E5-83F683C011F6}"/>
              </a:ext>
            </a:extLst>
          </p:cNvPr>
          <p:cNvSpPr>
            <a:spLocks noGrp="1"/>
          </p:cNvSpPr>
          <p:nvPr>
            <p:ph type="ftr" sz="quarter" idx="11"/>
          </p:nvPr>
        </p:nvSpPr>
        <p:spPr/>
        <p:txBody>
          <a:bodyPr/>
          <a:lstStyle/>
          <a:p>
            <a:r>
              <a:rPr lang="en-US"/>
              <a:t>1st Workshop on INSPIRE SOIL-Geopackage 25th November 2024</a:t>
            </a:r>
            <a:endParaRPr lang="en-GB"/>
          </a:p>
        </p:txBody>
      </p:sp>
      <p:pic>
        <p:nvPicPr>
          <p:cNvPr id="14" name="Picture 13">
            <a:extLst>
              <a:ext uri="{FF2B5EF4-FFF2-40B4-BE49-F238E27FC236}">
                <a16:creationId xmlns:a16="http://schemas.microsoft.com/office/drawing/2014/main" id="{B4A805CC-A464-47E4-0DD2-51CA974FD786}"/>
              </a:ext>
            </a:extLst>
          </p:cNvPr>
          <p:cNvPicPr>
            <a:picLocks noChangeAspect="1"/>
          </p:cNvPicPr>
          <p:nvPr/>
        </p:nvPicPr>
        <p:blipFill>
          <a:blip r:embed="rId3"/>
          <a:stretch>
            <a:fillRect/>
          </a:stretch>
        </p:blipFill>
        <p:spPr>
          <a:xfrm>
            <a:off x="9777411" y="1481614"/>
            <a:ext cx="790685" cy="133369"/>
          </a:xfrm>
          <a:prstGeom prst="rect">
            <a:avLst/>
          </a:prstGeom>
        </p:spPr>
      </p:pic>
    </p:spTree>
    <p:extLst>
      <p:ext uri="{BB962C8B-B14F-4D97-AF65-F5344CB8AC3E}">
        <p14:creationId xmlns:p14="http://schemas.microsoft.com/office/powerpoint/2010/main" val="141205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D00C-0304-F18B-C835-F761B1A84722}"/>
              </a:ext>
            </a:extLst>
          </p:cNvPr>
          <p:cNvSpPr>
            <a:spLocks noGrp="1"/>
          </p:cNvSpPr>
          <p:nvPr>
            <p:ph type="ctrTitle"/>
          </p:nvPr>
        </p:nvSpPr>
        <p:spPr/>
        <p:txBody>
          <a:bodyPr/>
          <a:lstStyle/>
          <a:p>
            <a:r>
              <a:rPr lang="en-US" dirty="0"/>
              <a:t>Provision of sensor-based observations</a:t>
            </a:r>
            <a:endParaRPr lang="en-GB" dirty="0"/>
          </a:p>
        </p:txBody>
      </p:sp>
      <p:sp>
        <p:nvSpPr>
          <p:cNvPr id="3" name="Subtitle 2">
            <a:extLst>
              <a:ext uri="{FF2B5EF4-FFF2-40B4-BE49-F238E27FC236}">
                <a16:creationId xmlns:a16="http://schemas.microsoft.com/office/drawing/2014/main" id="{08E6F7D9-8FC5-354D-BA54-843E62E1C091}"/>
              </a:ext>
            </a:extLst>
          </p:cNvPr>
          <p:cNvSpPr>
            <a:spLocks noGrp="1"/>
          </p:cNvSpPr>
          <p:nvPr>
            <p:ph type="subTitle" idx="1"/>
          </p:nvPr>
        </p:nvSpPr>
        <p:spPr/>
        <p:txBody>
          <a:bodyPr/>
          <a:lstStyle/>
          <a:p>
            <a:endParaRPr lang="en-GB"/>
          </a:p>
        </p:txBody>
      </p:sp>
      <p:sp>
        <p:nvSpPr>
          <p:cNvPr id="4" name="Segnaposto piè di pagina 3">
            <a:extLst>
              <a:ext uri="{FF2B5EF4-FFF2-40B4-BE49-F238E27FC236}">
                <a16:creationId xmlns:a16="http://schemas.microsoft.com/office/drawing/2014/main" id="{2F67C95E-B9F4-68FD-85F3-A29F3CDABF3C}"/>
              </a:ext>
            </a:extLst>
          </p:cNvPr>
          <p:cNvSpPr>
            <a:spLocks noGrp="1"/>
          </p:cNvSpPr>
          <p:nvPr>
            <p:ph type="ftr" sz="quarter" idx="4294967295"/>
          </p:nvPr>
        </p:nvSpPr>
        <p:spPr>
          <a:xfrm>
            <a:off x="4038600" y="6356352"/>
            <a:ext cx="4114800" cy="365125"/>
          </a:xfrm>
        </p:spPr>
        <p:txBody>
          <a:bodyPr/>
          <a:lstStyle/>
          <a:p>
            <a:r>
              <a:rPr lang="en-US"/>
              <a:t>1st Workshop on INSPIRE SOIL-Geopackage 25th November 2024</a:t>
            </a:r>
            <a:endParaRPr lang="en-GB"/>
          </a:p>
        </p:txBody>
      </p:sp>
    </p:spTree>
    <p:extLst>
      <p:ext uri="{BB962C8B-B14F-4D97-AF65-F5344CB8AC3E}">
        <p14:creationId xmlns:p14="http://schemas.microsoft.com/office/powerpoint/2010/main" val="1027335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65654-4C41-4B04-A818-FCD8F726EDBB}"/>
              </a:ext>
            </a:extLst>
          </p:cNvPr>
          <p:cNvSpPr>
            <a:spLocks noGrp="1"/>
          </p:cNvSpPr>
          <p:nvPr>
            <p:ph type="title"/>
          </p:nvPr>
        </p:nvSpPr>
        <p:spPr/>
        <p:txBody>
          <a:bodyPr/>
          <a:lstStyle/>
          <a:p>
            <a:r>
              <a:rPr lang="en-US" dirty="0"/>
              <a:t>Provision of sensor-based observations </a:t>
            </a:r>
          </a:p>
        </p:txBody>
      </p:sp>
      <p:sp>
        <p:nvSpPr>
          <p:cNvPr id="3" name="Content Placeholder 2">
            <a:extLst>
              <a:ext uri="{FF2B5EF4-FFF2-40B4-BE49-F238E27FC236}">
                <a16:creationId xmlns:a16="http://schemas.microsoft.com/office/drawing/2014/main" id="{B98055E9-8654-40CE-A1F9-C4D0D805CFC3}"/>
              </a:ext>
            </a:extLst>
          </p:cNvPr>
          <p:cNvSpPr>
            <a:spLocks noGrp="1"/>
          </p:cNvSpPr>
          <p:nvPr>
            <p:ph idx="1"/>
          </p:nvPr>
        </p:nvSpPr>
        <p:spPr/>
        <p:txBody>
          <a:bodyPr>
            <a:normAutofit/>
          </a:bodyPr>
          <a:lstStyle/>
          <a:p>
            <a:r>
              <a:rPr lang="en-US" sz="2400" dirty="0">
                <a:latin typeface="+mn-lt"/>
              </a:rPr>
              <a:t>The Sensor Observation Service (SOS) standard is used as one of the Download Services for INSPIRE data (Technical Guidance for implementing download services using the OGC Sensor Observation Service and ISO 19143 Filter Encoding)</a:t>
            </a:r>
          </a:p>
          <a:p>
            <a:r>
              <a:rPr lang="en-US" sz="2400" dirty="0">
                <a:latin typeface="+mn-lt"/>
              </a:rPr>
              <a:t>SOS is an OGC Web Service (OWS) </a:t>
            </a:r>
          </a:p>
          <a:p>
            <a:pPr lvl="1"/>
            <a:r>
              <a:rPr lang="en-US" sz="2400" dirty="0">
                <a:latin typeface="+mn-lt"/>
              </a:rPr>
              <a:t>based on O&amp;M </a:t>
            </a:r>
          </a:p>
          <a:p>
            <a:pPr lvl="1"/>
            <a:r>
              <a:rPr lang="en-US" sz="2400" dirty="0">
                <a:latin typeface="+mn-lt"/>
              </a:rPr>
              <a:t>XML Encoding</a:t>
            </a:r>
          </a:p>
          <a:p>
            <a:pPr lvl="1"/>
            <a:r>
              <a:rPr lang="en-US" sz="2400" dirty="0">
                <a:latin typeface="+mn-lt"/>
              </a:rPr>
              <a:t>Limited Filtering capabilities</a:t>
            </a:r>
          </a:p>
          <a:p>
            <a:pPr lvl="1"/>
            <a:r>
              <a:rPr lang="en-US" sz="2400" dirty="0">
                <a:latin typeface="+mn-lt"/>
              </a:rPr>
              <a:t>Difficult to use</a:t>
            </a:r>
          </a:p>
          <a:p>
            <a:pPr lvl="1"/>
            <a:endParaRPr lang="en-US" sz="2000" dirty="0"/>
          </a:p>
        </p:txBody>
      </p:sp>
      <p:sp>
        <p:nvSpPr>
          <p:cNvPr id="4" name="Segnaposto piè di pagina 3">
            <a:extLst>
              <a:ext uri="{FF2B5EF4-FFF2-40B4-BE49-F238E27FC236}">
                <a16:creationId xmlns:a16="http://schemas.microsoft.com/office/drawing/2014/main" id="{44963CE1-D983-AA59-53E7-12CF0381D34B}"/>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3418237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B749-DFC3-486D-B7C6-4411065279B6}"/>
              </a:ext>
            </a:extLst>
          </p:cNvPr>
          <p:cNvSpPr>
            <a:spLocks noGrp="1"/>
          </p:cNvSpPr>
          <p:nvPr>
            <p:ph type="title"/>
          </p:nvPr>
        </p:nvSpPr>
        <p:spPr/>
        <p:txBody>
          <a:bodyPr/>
          <a:lstStyle/>
          <a:p>
            <a:r>
              <a:rPr lang="en-US" dirty="0"/>
              <a:t>Provision of sensor-based observations </a:t>
            </a:r>
          </a:p>
        </p:txBody>
      </p:sp>
      <p:sp>
        <p:nvSpPr>
          <p:cNvPr id="3" name="Content Placeholder 2">
            <a:extLst>
              <a:ext uri="{FF2B5EF4-FFF2-40B4-BE49-F238E27FC236}">
                <a16:creationId xmlns:a16="http://schemas.microsoft.com/office/drawing/2014/main" id="{AA3CE2F9-1644-4725-89B3-7C20C3083467}"/>
              </a:ext>
            </a:extLst>
          </p:cNvPr>
          <p:cNvSpPr>
            <a:spLocks noGrp="1"/>
          </p:cNvSpPr>
          <p:nvPr>
            <p:ph idx="1"/>
          </p:nvPr>
        </p:nvSpPr>
        <p:spPr>
          <a:xfrm>
            <a:off x="838200" y="1690690"/>
            <a:ext cx="10067925" cy="3833810"/>
          </a:xfrm>
        </p:spPr>
        <p:txBody>
          <a:bodyPr>
            <a:normAutofit/>
          </a:bodyPr>
          <a:lstStyle/>
          <a:p>
            <a:pPr marL="0" indent="0">
              <a:buNone/>
            </a:pPr>
            <a:r>
              <a:rPr lang="en-US" sz="2200" dirty="0">
                <a:latin typeface="+mn-lt"/>
              </a:rPr>
              <a:t>After the endorsement of the related Good Practice, INSPIRE sensor-based observations can also be provided according to OGC SensorThings API (STA) standard:</a:t>
            </a:r>
          </a:p>
          <a:p>
            <a:pPr lvl="1"/>
            <a:r>
              <a:rPr lang="en-US" sz="2200" dirty="0">
                <a:latin typeface="+mn-lt"/>
              </a:rPr>
              <a:t>Lightweight API </a:t>
            </a:r>
          </a:p>
          <a:p>
            <a:pPr lvl="1"/>
            <a:r>
              <a:rPr lang="en-US" sz="2200" dirty="0">
                <a:latin typeface="+mn-lt"/>
              </a:rPr>
              <a:t>Based on O&amp;M + </a:t>
            </a:r>
            <a:r>
              <a:rPr lang="en-US" sz="2200" dirty="0" err="1">
                <a:latin typeface="+mn-lt"/>
              </a:rPr>
              <a:t>Datastream</a:t>
            </a:r>
            <a:endParaRPr lang="en-US" sz="2200" dirty="0">
              <a:latin typeface="+mn-lt"/>
            </a:endParaRPr>
          </a:p>
          <a:p>
            <a:pPr lvl="1"/>
            <a:r>
              <a:rPr lang="en-US" sz="2200" dirty="0">
                <a:latin typeface="+mn-lt"/>
              </a:rPr>
              <a:t>Powerful query/filter options </a:t>
            </a:r>
          </a:p>
          <a:p>
            <a:pPr lvl="1"/>
            <a:r>
              <a:rPr lang="en-US" sz="2200" dirty="0">
                <a:latin typeface="+mn-lt"/>
              </a:rPr>
              <a:t>JSON Encoding</a:t>
            </a:r>
          </a:p>
          <a:p>
            <a:pPr lvl="1"/>
            <a:r>
              <a:rPr lang="en-US" sz="2200" dirty="0">
                <a:latin typeface="+mn-lt"/>
              </a:rPr>
              <a:t>Easier to use</a:t>
            </a:r>
          </a:p>
          <a:p>
            <a:pPr marL="0" indent="0">
              <a:buNone/>
            </a:pPr>
            <a:r>
              <a:rPr lang="en-US" sz="2200" dirty="0">
                <a:latin typeface="+mn-lt"/>
              </a:rPr>
              <a:t>Given the nature of the soil data of interest, mostly (though not exclusively) based on sensor detections, </a:t>
            </a:r>
            <a:r>
              <a:rPr lang="en-US" sz="2200" b="1" dirty="0">
                <a:latin typeface="+mn-lt"/>
              </a:rPr>
              <a:t>the observations and measurements in the EJPSOIL proposal for INSPIRE Soil </a:t>
            </a:r>
            <a:r>
              <a:rPr lang="en-US" sz="2200" dirty="0">
                <a:latin typeface="+mn-lt"/>
              </a:rPr>
              <a:t>are based on the </a:t>
            </a:r>
            <a:r>
              <a:rPr lang="en-US" sz="2200" b="1" dirty="0">
                <a:latin typeface="+mn-lt"/>
              </a:rPr>
              <a:t>OGC </a:t>
            </a:r>
            <a:r>
              <a:rPr lang="en-US" sz="2200" b="1" dirty="0" err="1">
                <a:latin typeface="+mn-lt"/>
              </a:rPr>
              <a:t>SensorThings</a:t>
            </a:r>
            <a:r>
              <a:rPr lang="en-US" sz="2200" b="1" dirty="0">
                <a:latin typeface="+mn-lt"/>
              </a:rPr>
              <a:t> API </a:t>
            </a:r>
            <a:r>
              <a:rPr lang="en-US" sz="2200" dirty="0">
                <a:latin typeface="+mn-lt"/>
              </a:rPr>
              <a:t>(STA) model. </a:t>
            </a:r>
          </a:p>
        </p:txBody>
      </p:sp>
      <p:sp>
        <p:nvSpPr>
          <p:cNvPr id="4" name="Segnaposto piè di pagina 3">
            <a:extLst>
              <a:ext uri="{FF2B5EF4-FFF2-40B4-BE49-F238E27FC236}">
                <a16:creationId xmlns:a16="http://schemas.microsoft.com/office/drawing/2014/main" id="{D4CD9615-44FC-78B2-251D-D4D38D60E87C}"/>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Tree>
    <p:extLst>
      <p:ext uri="{BB962C8B-B14F-4D97-AF65-F5344CB8AC3E}">
        <p14:creationId xmlns:p14="http://schemas.microsoft.com/office/powerpoint/2010/main" val="3566245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4131-47D7-F499-E25B-D192D43918A7}"/>
              </a:ext>
            </a:extLst>
          </p:cNvPr>
          <p:cNvSpPr>
            <a:spLocks noGrp="1"/>
          </p:cNvSpPr>
          <p:nvPr>
            <p:ph type="title"/>
          </p:nvPr>
        </p:nvSpPr>
        <p:spPr>
          <a:xfrm>
            <a:off x="466726" y="565152"/>
            <a:ext cx="2924174" cy="1325563"/>
          </a:xfrm>
        </p:spPr>
        <p:txBody>
          <a:bodyPr>
            <a:normAutofit/>
          </a:bodyPr>
          <a:lstStyle/>
          <a:p>
            <a:r>
              <a:rPr lang="en-US" sz="2400" dirty="0" err="1">
                <a:solidFill>
                  <a:srgbClr val="1F2328"/>
                </a:solidFill>
                <a:latin typeface="-apple-system"/>
              </a:rPr>
              <a:t>SensorThings</a:t>
            </a:r>
            <a:r>
              <a:rPr lang="en-US" sz="2400" dirty="0">
                <a:solidFill>
                  <a:srgbClr val="1F2328"/>
                </a:solidFill>
                <a:latin typeface="-apple-system"/>
              </a:rPr>
              <a:t> API</a:t>
            </a:r>
            <a:r>
              <a:rPr lang="en-GB" sz="2400" i="0" dirty="0">
                <a:solidFill>
                  <a:srgbClr val="1F2328"/>
                </a:solidFill>
                <a:effectLst/>
                <a:latin typeface="-apple-system"/>
              </a:rPr>
              <a:t> Data Model </a:t>
            </a:r>
            <a:endParaRPr lang="en-GB" sz="2400" dirty="0"/>
          </a:p>
        </p:txBody>
      </p:sp>
      <p:pic>
        <p:nvPicPr>
          <p:cNvPr id="7" name="Content Placeholder 6" descr="A diagram of a computer generated flowchart&#10;&#10;Description automatically generated">
            <a:extLst>
              <a:ext uri="{FF2B5EF4-FFF2-40B4-BE49-F238E27FC236}">
                <a16:creationId xmlns:a16="http://schemas.microsoft.com/office/drawing/2014/main" id="{D7BB2C36-2B74-C6DB-FFEC-C16A9DFC03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4213" y="231777"/>
            <a:ext cx="8824125" cy="6061071"/>
          </a:xfrm>
        </p:spPr>
      </p:pic>
      <p:sp>
        <p:nvSpPr>
          <p:cNvPr id="9" name="Rectangle 8">
            <a:extLst>
              <a:ext uri="{FF2B5EF4-FFF2-40B4-BE49-F238E27FC236}">
                <a16:creationId xmlns:a16="http://schemas.microsoft.com/office/drawing/2014/main" id="{B487D794-6556-C6F7-D555-E08B743FF649}"/>
              </a:ext>
            </a:extLst>
          </p:cNvPr>
          <p:cNvSpPr/>
          <p:nvPr/>
        </p:nvSpPr>
        <p:spPr>
          <a:xfrm>
            <a:off x="9515475" y="2076450"/>
            <a:ext cx="1952625" cy="12477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C902DC8-C093-E15D-C4B6-80F12A67AC71}"/>
              </a:ext>
            </a:extLst>
          </p:cNvPr>
          <p:cNvSpPr/>
          <p:nvPr/>
        </p:nvSpPr>
        <p:spPr>
          <a:xfrm>
            <a:off x="9675713" y="4391025"/>
            <a:ext cx="1952625" cy="12477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00781B3-0143-9061-3A5A-CBB42618E845}"/>
              </a:ext>
            </a:extLst>
          </p:cNvPr>
          <p:cNvSpPr/>
          <p:nvPr/>
        </p:nvSpPr>
        <p:spPr>
          <a:xfrm>
            <a:off x="6000750" y="104775"/>
            <a:ext cx="1952625" cy="12477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2114960-95DA-F373-E8CA-701D704766C3}"/>
              </a:ext>
            </a:extLst>
          </p:cNvPr>
          <p:cNvSpPr/>
          <p:nvPr/>
        </p:nvSpPr>
        <p:spPr>
          <a:xfrm>
            <a:off x="3855694" y="409575"/>
            <a:ext cx="1952625" cy="12477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447F3259-7D8F-4B57-11B8-FA4BBB781C65}"/>
              </a:ext>
            </a:extLst>
          </p:cNvPr>
          <p:cNvSpPr txBox="1"/>
          <p:nvPr/>
        </p:nvSpPr>
        <p:spPr>
          <a:xfrm>
            <a:off x="411262" y="1706049"/>
            <a:ext cx="1905000" cy="369332"/>
          </a:xfrm>
          <a:prstGeom prst="rect">
            <a:avLst/>
          </a:prstGeom>
          <a:noFill/>
        </p:spPr>
        <p:txBody>
          <a:bodyPr wrap="square" rtlCol="0">
            <a:spAutoFit/>
          </a:bodyPr>
          <a:lstStyle/>
          <a:p>
            <a:r>
              <a:rPr lang="en-GB" sz="1800" i="0" dirty="0">
                <a:solidFill>
                  <a:srgbClr val="C00000"/>
                </a:solidFill>
                <a:effectLst/>
                <a:latin typeface="-apple-system"/>
              </a:rPr>
              <a:t>(based on O&amp;M)</a:t>
            </a:r>
            <a:endParaRPr lang="en-GB" dirty="0">
              <a:solidFill>
                <a:srgbClr val="C00000"/>
              </a:solidFill>
            </a:endParaRPr>
          </a:p>
        </p:txBody>
      </p:sp>
      <p:sp>
        <p:nvSpPr>
          <p:cNvPr id="3" name="Segnaposto piè di pagina 2">
            <a:extLst>
              <a:ext uri="{FF2B5EF4-FFF2-40B4-BE49-F238E27FC236}">
                <a16:creationId xmlns:a16="http://schemas.microsoft.com/office/drawing/2014/main" id="{921170CC-1B8D-48DE-8184-583A87786A05}"/>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10676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1000"/>
                                        <p:tgtEl>
                                          <p:spTgt spid="15">
                                            <p:txEl>
                                              <p:pRg st="0" end="0"/>
                                            </p:txEl>
                                          </p:spTgt>
                                        </p:tgtEl>
                                      </p:cBhvr>
                                    </p:animEffect>
                                    <p:anim calcmode="lin" valueType="num">
                                      <p:cBhvr>
                                        <p:cTn id="2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BB37A-C0D5-4A2D-10B1-CB644AA51A0D}"/>
            </a:ext>
          </a:extLst>
        </p:cNvPr>
        <p:cNvGrpSpPr/>
        <p:nvPr/>
      </p:nvGrpSpPr>
      <p:grpSpPr>
        <a:xfrm>
          <a:off x="0" y="0"/>
          <a:ext cx="0" cy="0"/>
          <a:chOff x="0" y="0"/>
          <a:chExt cx="0" cy="0"/>
        </a:xfrm>
      </p:grpSpPr>
      <p:sp>
        <p:nvSpPr>
          <p:cNvPr id="4" name="Segnaposto piè di pagina 3">
            <a:extLst>
              <a:ext uri="{FF2B5EF4-FFF2-40B4-BE49-F238E27FC236}">
                <a16:creationId xmlns:a16="http://schemas.microsoft.com/office/drawing/2014/main" id="{459E229E-C03C-F742-4408-680F7E4C2881}"/>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
        <p:nvSpPr>
          <p:cNvPr id="11" name="TextBox 10">
            <a:extLst>
              <a:ext uri="{FF2B5EF4-FFF2-40B4-BE49-F238E27FC236}">
                <a16:creationId xmlns:a16="http://schemas.microsoft.com/office/drawing/2014/main" id="{7BB961C3-BD37-984D-C58E-8E512070E92F}"/>
              </a:ext>
            </a:extLst>
          </p:cNvPr>
          <p:cNvSpPr txBox="1"/>
          <p:nvPr/>
        </p:nvSpPr>
        <p:spPr>
          <a:xfrm>
            <a:off x="628650" y="200025"/>
            <a:ext cx="2019300" cy="600164"/>
          </a:xfrm>
          <a:prstGeom prst="rect">
            <a:avLst/>
          </a:prstGeom>
          <a:noFill/>
        </p:spPr>
        <p:txBody>
          <a:bodyPr wrap="square" rtlCol="0">
            <a:spAutoFit/>
          </a:bodyPr>
          <a:lstStyle/>
          <a:p>
            <a:r>
              <a:rPr lang="en-GB" sz="3300" dirty="0">
                <a:latin typeface="Verdana" panose="020B0604030504040204" pitchFamily="34" charset="0"/>
                <a:ea typeface="Verdana" panose="020B0604030504040204" pitchFamily="34" charset="0"/>
                <a:cs typeface="+mj-cs"/>
              </a:rPr>
              <a:t>Outline</a:t>
            </a:r>
          </a:p>
        </p:txBody>
      </p:sp>
      <p:sp>
        <p:nvSpPr>
          <p:cNvPr id="13" name="TextBox 12">
            <a:extLst>
              <a:ext uri="{FF2B5EF4-FFF2-40B4-BE49-F238E27FC236}">
                <a16:creationId xmlns:a16="http://schemas.microsoft.com/office/drawing/2014/main" id="{2C34E7AE-BE74-93A5-188A-5B699E525B66}"/>
              </a:ext>
            </a:extLst>
          </p:cNvPr>
          <p:cNvSpPr txBox="1"/>
          <p:nvPr/>
        </p:nvSpPr>
        <p:spPr>
          <a:xfrm>
            <a:off x="514350" y="2075855"/>
            <a:ext cx="3591323" cy="3000821"/>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sz="1900" dirty="0">
                <a:latin typeface="+mn-lt"/>
                <a:ea typeface="Verdana"/>
              </a:rPr>
              <a:t>What is INSPIRE</a:t>
            </a:r>
          </a:p>
          <a:p>
            <a:pPr marL="342900" indent="-342900">
              <a:buFont typeface="Arial" panose="020B0604020202020204" pitchFamily="34" charset="0"/>
              <a:buChar char="•"/>
            </a:pPr>
            <a:r>
              <a:rPr lang="en-US" sz="1900" dirty="0">
                <a:latin typeface="+mn-lt"/>
                <a:ea typeface="Verdana"/>
              </a:rPr>
              <a:t>Simplification of INSPIRE implementation</a:t>
            </a:r>
          </a:p>
          <a:p>
            <a:pPr marL="342900" indent="-342900">
              <a:buFont typeface="Arial" panose="020B0604020202020204" pitchFamily="34" charset="0"/>
              <a:buChar char="•"/>
            </a:pPr>
            <a:r>
              <a:rPr lang="en-US" sz="1900" dirty="0">
                <a:latin typeface="+mn-lt"/>
                <a:ea typeface="Verdana"/>
              </a:rPr>
              <a:t>INSPIRE Good Practice mechanism</a:t>
            </a:r>
          </a:p>
          <a:p>
            <a:pPr marL="342900" indent="-342900">
              <a:buFont typeface="Arial" panose="020B0604020202020204" pitchFamily="34" charset="0"/>
              <a:buChar char="•"/>
            </a:pPr>
            <a:r>
              <a:rPr lang="en-US" sz="1900" dirty="0">
                <a:latin typeface="+mn-lt"/>
                <a:ea typeface="Verdana"/>
              </a:rPr>
              <a:t>INSPIRE UML Soil Data Model</a:t>
            </a:r>
            <a:endParaRPr lang="en-US" sz="1900" u="sng" dirty="0">
              <a:latin typeface="+mn-lt"/>
              <a:ea typeface="Verdana"/>
            </a:endParaRPr>
          </a:p>
          <a:p>
            <a:pPr marL="0" lvl="1" indent="0">
              <a:buNone/>
            </a:pPr>
            <a:endParaRPr lang="en-US" sz="1900" dirty="0">
              <a:solidFill>
                <a:srgbClr val="5B9BD5"/>
              </a:solidFill>
              <a:latin typeface="+mn-lt"/>
              <a:ea typeface="Verdana"/>
            </a:endParaRPr>
          </a:p>
          <a:p>
            <a:pPr marL="0" lvl="1" indent="0">
              <a:buNone/>
            </a:pPr>
            <a:r>
              <a:rPr lang="en-US" sz="1900" dirty="0">
                <a:solidFill>
                  <a:srgbClr val="5B9BD5"/>
                </a:solidFill>
                <a:latin typeface="+mn-lt"/>
                <a:ea typeface="Verdana"/>
              </a:rPr>
              <a:t>11:25 – 11:30 Coffee break</a:t>
            </a:r>
          </a:p>
          <a:p>
            <a:pPr marL="0" lvl="1" indent="0">
              <a:buNone/>
            </a:pPr>
            <a:r>
              <a:rPr lang="en-US" sz="1900" dirty="0">
                <a:solidFill>
                  <a:srgbClr val="5B9BD5"/>
                </a:solidFill>
                <a:latin typeface="+mn-lt"/>
                <a:ea typeface="Verdana"/>
              </a:rPr>
              <a:t>11:30 – 11:40 Q&amp;A</a:t>
            </a:r>
          </a:p>
          <a:p>
            <a:endParaRPr lang="en-GB" dirty="0"/>
          </a:p>
        </p:txBody>
      </p:sp>
      <p:sp>
        <p:nvSpPr>
          <p:cNvPr id="14" name="TextBox 13">
            <a:extLst>
              <a:ext uri="{FF2B5EF4-FFF2-40B4-BE49-F238E27FC236}">
                <a16:creationId xmlns:a16="http://schemas.microsoft.com/office/drawing/2014/main" id="{36D9357C-9B84-E999-A19F-95B13EF14F5E}"/>
              </a:ext>
            </a:extLst>
          </p:cNvPr>
          <p:cNvSpPr txBox="1"/>
          <p:nvPr/>
        </p:nvSpPr>
        <p:spPr>
          <a:xfrm>
            <a:off x="523875" y="1152525"/>
            <a:ext cx="3582477" cy="923330"/>
          </a:xfrm>
          <a:prstGeom prst="rect">
            <a:avLst/>
          </a:prstGeom>
          <a:noFill/>
          <a:ln>
            <a:solidFill>
              <a:schemeClr val="tx1"/>
            </a:solidFill>
          </a:ln>
        </p:spPr>
        <p:txBody>
          <a:bodyPr wrap="square" rtlCol="0">
            <a:spAutoFit/>
          </a:bodyPr>
          <a:lstStyle/>
          <a:p>
            <a:pPr marL="0" indent="0">
              <a:buNone/>
            </a:pPr>
            <a:r>
              <a:rPr lang="en-US" sz="1800" b="1" dirty="0">
                <a:latin typeface="+mn-lt"/>
                <a:ea typeface="Verdana"/>
              </a:rPr>
              <a:t>Basic introduction to INSPIRE </a:t>
            </a:r>
            <a:r>
              <a:rPr lang="en-US" sz="1800" dirty="0">
                <a:latin typeface="+mn-lt"/>
                <a:ea typeface="Verdana"/>
              </a:rPr>
              <a:t>&amp; </a:t>
            </a:r>
            <a:r>
              <a:rPr lang="en-US" sz="1800" b="1" dirty="0">
                <a:latin typeface="+mn-lt"/>
                <a:ea typeface="Verdana"/>
              </a:rPr>
              <a:t>INSPIRE Soil model structures (the Features of Interest)</a:t>
            </a:r>
          </a:p>
        </p:txBody>
      </p:sp>
      <p:sp>
        <p:nvSpPr>
          <p:cNvPr id="15" name="TextBox 14">
            <a:extLst>
              <a:ext uri="{FF2B5EF4-FFF2-40B4-BE49-F238E27FC236}">
                <a16:creationId xmlns:a16="http://schemas.microsoft.com/office/drawing/2014/main" id="{03C76B73-893B-FFE7-532F-6BBBCF4B693A}"/>
              </a:ext>
            </a:extLst>
          </p:cNvPr>
          <p:cNvSpPr txBox="1"/>
          <p:nvPr/>
        </p:nvSpPr>
        <p:spPr>
          <a:xfrm>
            <a:off x="561975" y="844417"/>
            <a:ext cx="1952625" cy="384721"/>
          </a:xfrm>
          <a:prstGeom prst="rect">
            <a:avLst/>
          </a:prstGeom>
          <a:noFill/>
        </p:spPr>
        <p:txBody>
          <a:bodyPr wrap="square" rtlCol="0">
            <a:spAutoFit/>
          </a:bodyPr>
          <a:lstStyle/>
          <a:p>
            <a:r>
              <a:rPr lang="en-US" sz="1900" dirty="0">
                <a:solidFill>
                  <a:srgbClr val="5B9BD5"/>
                </a:solidFill>
                <a:ea typeface="Verdana"/>
              </a:rPr>
              <a:t>11:05 -11:25</a:t>
            </a:r>
            <a:endParaRPr lang="en-GB" sz="1900" dirty="0">
              <a:solidFill>
                <a:srgbClr val="5B9BD5"/>
              </a:solidFill>
              <a:ea typeface="Verdana"/>
            </a:endParaRPr>
          </a:p>
        </p:txBody>
      </p:sp>
      <p:sp>
        <p:nvSpPr>
          <p:cNvPr id="16" name="TextBox 15">
            <a:extLst>
              <a:ext uri="{FF2B5EF4-FFF2-40B4-BE49-F238E27FC236}">
                <a16:creationId xmlns:a16="http://schemas.microsoft.com/office/drawing/2014/main" id="{03FFB536-E768-64BE-DBCE-E262E416B0FE}"/>
              </a:ext>
            </a:extLst>
          </p:cNvPr>
          <p:cNvSpPr txBox="1"/>
          <p:nvPr/>
        </p:nvSpPr>
        <p:spPr>
          <a:xfrm>
            <a:off x="4286109" y="2075855"/>
            <a:ext cx="3198895" cy="2831544"/>
          </a:xfrm>
          <a:prstGeom prst="rect">
            <a:avLst/>
          </a:prstGeom>
          <a:noFill/>
          <a:ln>
            <a:solidFill>
              <a:schemeClr val="tx1"/>
            </a:solidFill>
          </a:ln>
        </p:spPr>
        <p:txBody>
          <a:bodyPr wrap="square" rtlCol="0">
            <a:spAutoFit/>
          </a:bodyPr>
          <a:lstStyle/>
          <a:p>
            <a:pPr marL="285750" lvl="1" indent="-285750">
              <a:buFont typeface="Arial" panose="020B0604020202020204" pitchFamily="34" charset="0"/>
              <a:buChar char="•"/>
            </a:pPr>
            <a:r>
              <a:rPr lang="en-US" sz="1800" dirty="0">
                <a:latin typeface="+mn-lt"/>
                <a:ea typeface="Verdana"/>
              </a:rPr>
              <a:t>Observation&amp;Measurements (O&amp;M) standard</a:t>
            </a:r>
          </a:p>
          <a:p>
            <a:pPr marL="285750" lvl="1" indent="-285750">
              <a:buFont typeface="Arial" panose="020B0604020202020204" pitchFamily="34" charset="0"/>
              <a:buChar char="•"/>
            </a:pPr>
            <a:r>
              <a:rPr lang="en-US" dirty="0">
                <a:ea typeface="Verdana"/>
              </a:rPr>
              <a:t>Provision of sensor-based observations</a:t>
            </a:r>
          </a:p>
          <a:p>
            <a:pPr marL="285750" lvl="1" indent="-285750">
              <a:buFont typeface="Arial" panose="020B0604020202020204" pitchFamily="34" charset="0"/>
              <a:buChar char="•"/>
            </a:pPr>
            <a:r>
              <a:rPr lang="it-IT" sz="1800" dirty="0">
                <a:latin typeface="+mn-lt"/>
                <a:ea typeface="Verdana"/>
              </a:rPr>
              <a:t>OGC SensorThings API (STA) standard</a:t>
            </a:r>
          </a:p>
          <a:p>
            <a:pPr marL="285750" lvl="1" indent="-285750">
              <a:buFont typeface="Arial" panose="020B0604020202020204" pitchFamily="34" charset="0"/>
              <a:buChar char="•"/>
            </a:pPr>
            <a:endParaRPr lang="en-US" sz="2400" dirty="0">
              <a:solidFill>
                <a:srgbClr val="5B9BD5"/>
              </a:solidFill>
              <a:latin typeface="+mn-lt"/>
              <a:ea typeface="Verdana"/>
            </a:endParaRPr>
          </a:p>
          <a:p>
            <a:pPr marL="285750" lvl="1" indent="-285750">
              <a:buFont typeface="Arial" panose="020B0604020202020204" pitchFamily="34" charset="0"/>
              <a:buChar char="•"/>
            </a:pPr>
            <a:endParaRPr lang="en-US" sz="500" dirty="0">
              <a:solidFill>
                <a:srgbClr val="5B9BD5"/>
              </a:solidFill>
              <a:latin typeface="+mn-lt"/>
              <a:ea typeface="Verdana"/>
            </a:endParaRPr>
          </a:p>
          <a:p>
            <a:pPr marL="0" lvl="1" indent="0">
              <a:buNone/>
            </a:pPr>
            <a:r>
              <a:rPr lang="en-US" sz="1900" dirty="0">
                <a:solidFill>
                  <a:srgbClr val="5B9BD5"/>
                </a:solidFill>
                <a:latin typeface="+mn-lt"/>
                <a:ea typeface="Verdana"/>
              </a:rPr>
              <a:t>12:00 – 12:05 Coffee break</a:t>
            </a:r>
          </a:p>
          <a:p>
            <a:pPr marL="0" lvl="1" indent="0">
              <a:buNone/>
            </a:pPr>
            <a:r>
              <a:rPr lang="en-US" sz="1900" dirty="0">
                <a:solidFill>
                  <a:srgbClr val="5B9BD5"/>
                </a:solidFill>
                <a:latin typeface="+mn-lt"/>
                <a:ea typeface="Verdana"/>
              </a:rPr>
              <a:t>12:05 – 12:15 Q&amp;A</a:t>
            </a:r>
          </a:p>
        </p:txBody>
      </p:sp>
      <p:sp>
        <p:nvSpPr>
          <p:cNvPr id="17" name="TextBox 16">
            <a:extLst>
              <a:ext uri="{FF2B5EF4-FFF2-40B4-BE49-F238E27FC236}">
                <a16:creationId xmlns:a16="http://schemas.microsoft.com/office/drawing/2014/main" id="{37159918-C6A2-E65F-4EF2-C29A711CD5CE}"/>
              </a:ext>
            </a:extLst>
          </p:cNvPr>
          <p:cNvSpPr txBox="1"/>
          <p:nvPr/>
        </p:nvSpPr>
        <p:spPr>
          <a:xfrm>
            <a:off x="4295635" y="1152525"/>
            <a:ext cx="3191016" cy="923330"/>
          </a:xfrm>
          <a:prstGeom prst="rect">
            <a:avLst/>
          </a:prstGeom>
          <a:noFill/>
          <a:ln>
            <a:solidFill>
              <a:schemeClr val="tx1"/>
            </a:solidFill>
          </a:ln>
        </p:spPr>
        <p:txBody>
          <a:bodyPr wrap="square" rtlCol="0">
            <a:spAutoFit/>
          </a:bodyPr>
          <a:lstStyle/>
          <a:p>
            <a:pPr marL="0" indent="0">
              <a:buNone/>
            </a:pPr>
            <a:r>
              <a:rPr lang="en-US" sz="1800" b="1" dirty="0">
                <a:latin typeface="+mn-lt"/>
                <a:ea typeface="Verdana"/>
              </a:rPr>
              <a:t>Connecting soil properties and measurements to the Features of Interest</a:t>
            </a:r>
          </a:p>
        </p:txBody>
      </p:sp>
      <p:sp>
        <p:nvSpPr>
          <p:cNvPr id="18" name="TextBox 17">
            <a:extLst>
              <a:ext uri="{FF2B5EF4-FFF2-40B4-BE49-F238E27FC236}">
                <a16:creationId xmlns:a16="http://schemas.microsoft.com/office/drawing/2014/main" id="{1E33B176-2B49-45A9-4C1F-746870E1BED2}"/>
              </a:ext>
            </a:extLst>
          </p:cNvPr>
          <p:cNvSpPr txBox="1"/>
          <p:nvPr/>
        </p:nvSpPr>
        <p:spPr>
          <a:xfrm>
            <a:off x="4295633" y="846560"/>
            <a:ext cx="1835820" cy="384721"/>
          </a:xfrm>
          <a:prstGeom prst="rect">
            <a:avLst/>
          </a:prstGeom>
          <a:noFill/>
        </p:spPr>
        <p:txBody>
          <a:bodyPr wrap="square" rtlCol="0">
            <a:spAutoFit/>
          </a:bodyPr>
          <a:lstStyle/>
          <a:p>
            <a:r>
              <a:rPr lang="en-US" sz="1900" dirty="0">
                <a:solidFill>
                  <a:srgbClr val="5B9BD5"/>
                </a:solidFill>
                <a:ea typeface="Verdana"/>
              </a:rPr>
              <a:t>11:40 – 12:00</a:t>
            </a:r>
            <a:endParaRPr lang="en-GB" sz="1900" dirty="0">
              <a:solidFill>
                <a:srgbClr val="5B9BD5"/>
              </a:solidFill>
              <a:ea typeface="Verdana"/>
            </a:endParaRPr>
          </a:p>
        </p:txBody>
      </p:sp>
      <p:sp>
        <p:nvSpPr>
          <p:cNvPr id="19" name="TextBox 18">
            <a:extLst>
              <a:ext uri="{FF2B5EF4-FFF2-40B4-BE49-F238E27FC236}">
                <a16:creationId xmlns:a16="http://schemas.microsoft.com/office/drawing/2014/main" id="{6DCB06F1-BC90-18C1-BDC7-5D089ADFCC2D}"/>
              </a:ext>
            </a:extLst>
          </p:cNvPr>
          <p:cNvSpPr txBox="1"/>
          <p:nvPr/>
        </p:nvSpPr>
        <p:spPr>
          <a:xfrm>
            <a:off x="7683812" y="2075854"/>
            <a:ext cx="3591323" cy="3000821"/>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US" sz="1900" dirty="0">
                <a:latin typeface="+mn-lt"/>
                <a:ea typeface="Verdana"/>
              </a:rPr>
              <a:t>Good Practice on the GeoPackage encoding of INSPIRE datasets</a:t>
            </a:r>
          </a:p>
          <a:p>
            <a:pPr marL="342900" indent="-342900">
              <a:buFont typeface="Arial" panose="020B0604020202020204" pitchFamily="34" charset="0"/>
              <a:buChar char="•"/>
            </a:pPr>
            <a:r>
              <a:rPr lang="en-US" sz="1900" dirty="0">
                <a:latin typeface="+mn-lt"/>
                <a:ea typeface="Verdana"/>
              </a:rPr>
              <a:t>EJP SOIL Good Practice to facilitate the encoding of INSPIRE soil data </a:t>
            </a:r>
          </a:p>
          <a:p>
            <a:pPr marL="0" lvl="1" indent="0">
              <a:buNone/>
            </a:pPr>
            <a:endParaRPr lang="en-US" sz="1900" dirty="0">
              <a:solidFill>
                <a:srgbClr val="5B9BD5"/>
              </a:solidFill>
              <a:latin typeface="+mn-lt"/>
              <a:ea typeface="Verdana"/>
            </a:endParaRPr>
          </a:p>
          <a:p>
            <a:pPr marL="0" lvl="1" indent="0">
              <a:buNone/>
            </a:pPr>
            <a:r>
              <a:rPr lang="en-US" sz="1900" dirty="0">
                <a:solidFill>
                  <a:srgbClr val="5B9BD5"/>
                </a:solidFill>
                <a:latin typeface="+mn-lt"/>
                <a:ea typeface="Verdana"/>
              </a:rPr>
              <a:t>12:35 – 12:40 Coffee break</a:t>
            </a:r>
          </a:p>
          <a:p>
            <a:pPr marL="0" lvl="1" indent="0">
              <a:buNone/>
            </a:pPr>
            <a:r>
              <a:rPr lang="en-US" sz="1900" b="1" dirty="0">
                <a:solidFill>
                  <a:srgbClr val="FF640F"/>
                </a:solidFill>
                <a:latin typeface="+mn-lt"/>
                <a:ea typeface="Verdana"/>
              </a:rPr>
              <a:t>12:40 – 13:00 Q&amp;A &amp; </a:t>
            </a:r>
            <a:r>
              <a:rPr lang="en-US" sz="1900" b="1" dirty="0" err="1">
                <a:solidFill>
                  <a:srgbClr val="FF640F"/>
                </a:solidFill>
                <a:latin typeface="+mn-lt"/>
                <a:ea typeface="Verdana"/>
              </a:rPr>
              <a:t>Mentimeter</a:t>
            </a:r>
            <a:endParaRPr lang="en-US" sz="1900" b="1" dirty="0">
              <a:solidFill>
                <a:srgbClr val="FF640F"/>
              </a:solidFill>
              <a:latin typeface="+mn-lt"/>
              <a:ea typeface="Verdana"/>
            </a:endParaRPr>
          </a:p>
          <a:p>
            <a:endParaRPr lang="en-GB" dirty="0"/>
          </a:p>
        </p:txBody>
      </p:sp>
      <p:sp>
        <p:nvSpPr>
          <p:cNvPr id="20" name="TextBox 19">
            <a:extLst>
              <a:ext uri="{FF2B5EF4-FFF2-40B4-BE49-F238E27FC236}">
                <a16:creationId xmlns:a16="http://schemas.microsoft.com/office/drawing/2014/main" id="{863D59AA-DA16-49AD-ADD6-F827F4950B01}"/>
              </a:ext>
            </a:extLst>
          </p:cNvPr>
          <p:cNvSpPr txBox="1"/>
          <p:nvPr/>
        </p:nvSpPr>
        <p:spPr>
          <a:xfrm>
            <a:off x="7688574" y="1152524"/>
            <a:ext cx="3582477" cy="923330"/>
          </a:xfrm>
          <a:prstGeom prst="rect">
            <a:avLst/>
          </a:prstGeom>
          <a:noFill/>
          <a:ln>
            <a:solidFill>
              <a:schemeClr val="tx1"/>
            </a:solidFill>
          </a:ln>
        </p:spPr>
        <p:txBody>
          <a:bodyPr wrap="square" rtlCol="0">
            <a:spAutoFit/>
          </a:bodyPr>
          <a:lstStyle/>
          <a:p>
            <a:pPr marL="0" indent="0">
              <a:buNone/>
            </a:pPr>
            <a:r>
              <a:rPr lang="en-US" sz="1800" b="1" dirty="0">
                <a:latin typeface="+mn-lt"/>
                <a:ea typeface="Verdana"/>
              </a:rPr>
              <a:t>The INSPIRE SOIL implementation in Geopackage format</a:t>
            </a:r>
          </a:p>
          <a:p>
            <a:pPr marL="0" indent="0">
              <a:buNone/>
            </a:pPr>
            <a:endParaRPr lang="en-US" sz="1800" b="1" dirty="0">
              <a:latin typeface="+mn-lt"/>
              <a:ea typeface="Verdana"/>
            </a:endParaRPr>
          </a:p>
        </p:txBody>
      </p:sp>
      <p:sp>
        <p:nvSpPr>
          <p:cNvPr id="22" name="TextBox 21">
            <a:extLst>
              <a:ext uri="{FF2B5EF4-FFF2-40B4-BE49-F238E27FC236}">
                <a16:creationId xmlns:a16="http://schemas.microsoft.com/office/drawing/2014/main" id="{11B09BD4-AB5C-2625-1808-90CAFC4C7B4C}"/>
              </a:ext>
            </a:extLst>
          </p:cNvPr>
          <p:cNvSpPr txBox="1"/>
          <p:nvPr/>
        </p:nvSpPr>
        <p:spPr>
          <a:xfrm>
            <a:off x="7683812" y="844417"/>
            <a:ext cx="1658996" cy="384721"/>
          </a:xfrm>
          <a:prstGeom prst="rect">
            <a:avLst/>
          </a:prstGeom>
          <a:noFill/>
        </p:spPr>
        <p:txBody>
          <a:bodyPr wrap="square">
            <a:spAutoFit/>
          </a:bodyPr>
          <a:lstStyle/>
          <a:p>
            <a:r>
              <a:rPr lang="en-US" sz="1900" dirty="0">
                <a:solidFill>
                  <a:srgbClr val="5B9BD5"/>
                </a:solidFill>
                <a:ea typeface="Verdana"/>
              </a:rPr>
              <a:t>12:15 – 12:35 </a:t>
            </a:r>
            <a:endParaRPr lang="en-GB" sz="1900" dirty="0">
              <a:solidFill>
                <a:srgbClr val="5B9BD5"/>
              </a:solidFill>
              <a:ea typeface="Verdana"/>
            </a:endParaRPr>
          </a:p>
        </p:txBody>
      </p:sp>
    </p:spTree>
    <p:extLst>
      <p:ext uri="{BB962C8B-B14F-4D97-AF65-F5344CB8AC3E}">
        <p14:creationId xmlns:p14="http://schemas.microsoft.com/office/powerpoint/2010/main" val="984509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09D85-4EF8-4B11-C04D-B290CECC06A0}"/>
            </a:ext>
          </a:extLst>
        </p:cNvPr>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07C4AC5-E5F5-DE4D-EE89-2CD94D00BD69}"/>
              </a:ext>
            </a:extLst>
          </p:cNvPr>
          <p:cNvSpPr>
            <a:spLocks noGrp="1"/>
          </p:cNvSpPr>
          <p:nvPr>
            <p:ph type="title"/>
          </p:nvPr>
        </p:nvSpPr>
        <p:spPr>
          <a:xfrm>
            <a:off x="7311819" y="4452690"/>
            <a:ext cx="3297566" cy="1039446"/>
          </a:xfrm>
        </p:spPr>
        <p:txBody>
          <a:bodyPr anchor="ctr">
            <a:normAutofit/>
          </a:bodyPr>
          <a:lstStyle/>
          <a:p>
            <a:pPr algn="r"/>
            <a:r>
              <a:rPr lang="it-IT" sz="4400" dirty="0">
                <a:solidFill>
                  <a:srgbClr val="30B2C2"/>
                </a:solidFill>
              </a:rPr>
              <a:t>….tea</a:t>
            </a:r>
          </a:p>
        </p:txBody>
      </p:sp>
      <p:pic>
        <p:nvPicPr>
          <p:cNvPr id="1028" name="Picture 4" descr="Tè e Biscotti: i Migliori Abbinamenti">
            <a:extLst>
              <a:ext uri="{FF2B5EF4-FFF2-40B4-BE49-F238E27FC236}">
                <a16:creationId xmlns:a16="http://schemas.microsoft.com/office/drawing/2014/main" id="{605A95E1-F888-E81C-23CC-BC78E88EC5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959" y="423480"/>
            <a:ext cx="5080389" cy="26569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ffè al vetro o in tazzina? Pro e contro di una scelta">
            <a:extLst>
              <a:ext uri="{FF2B5EF4-FFF2-40B4-BE49-F238E27FC236}">
                <a16:creationId xmlns:a16="http://schemas.microsoft.com/office/drawing/2014/main" id="{1CD54592-F143-B981-2955-88CE027261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03" b="14105"/>
          <a:stretch/>
        </p:blipFill>
        <p:spPr bwMode="auto">
          <a:xfrm>
            <a:off x="298163" y="3157759"/>
            <a:ext cx="5851177" cy="2421207"/>
          </a:xfrm>
          <a:prstGeom prst="rect">
            <a:avLst/>
          </a:prstGeom>
          <a:solidFill>
            <a:srgbClr val="FFFFFF"/>
          </a:solidFill>
        </p:spPr>
      </p:pic>
      <p:sp>
        <p:nvSpPr>
          <p:cNvPr id="7" name="Segnaposto contenuto 2">
            <a:extLst>
              <a:ext uri="{FF2B5EF4-FFF2-40B4-BE49-F238E27FC236}">
                <a16:creationId xmlns:a16="http://schemas.microsoft.com/office/drawing/2014/main" id="{4F9C4AF8-8495-AEF7-64F5-B5DC3C875E22}"/>
              </a:ext>
            </a:extLst>
          </p:cNvPr>
          <p:cNvSpPr txBox="1">
            <a:spLocks/>
          </p:cNvSpPr>
          <p:nvPr/>
        </p:nvSpPr>
        <p:spPr>
          <a:xfrm>
            <a:off x="820994" y="522688"/>
            <a:ext cx="4677129" cy="10394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r>
              <a:rPr lang="it-IT" sz="4400" dirty="0" err="1"/>
              <a:t>Coffeeee</a:t>
            </a:r>
            <a:r>
              <a:rPr lang="it-IT" sz="4400" dirty="0"/>
              <a:t>…</a:t>
            </a:r>
          </a:p>
        </p:txBody>
      </p:sp>
    </p:spTree>
    <p:extLst>
      <p:ext uri="{BB962C8B-B14F-4D97-AF65-F5344CB8AC3E}">
        <p14:creationId xmlns:p14="http://schemas.microsoft.com/office/powerpoint/2010/main" val="1514299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DD03A-D4E7-EE10-8122-732EAC7D8B8B}"/>
            </a:ext>
          </a:extLst>
        </p:cNvPr>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CACE33E0-AE82-3C4F-57C1-A2D9EFC6130E}"/>
              </a:ext>
            </a:extLst>
          </p:cNvPr>
          <p:cNvSpPr txBox="1">
            <a:spLocks/>
          </p:cNvSpPr>
          <p:nvPr/>
        </p:nvSpPr>
        <p:spPr>
          <a:xfrm>
            <a:off x="1981200" y="2442928"/>
            <a:ext cx="7315200"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9600" dirty="0"/>
              <a:t>Q&amp;A TIME</a:t>
            </a:r>
          </a:p>
        </p:txBody>
      </p:sp>
    </p:spTree>
    <p:extLst>
      <p:ext uri="{BB962C8B-B14F-4D97-AF65-F5344CB8AC3E}">
        <p14:creationId xmlns:p14="http://schemas.microsoft.com/office/powerpoint/2010/main" val="3208629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7C5AF-1365-88D9-C363-1B07280C8FC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432411D-7C4E-D4A1-8EE1-B599E81BBCA9}"/>
              </a:ext>
            </a:extLst>
          </p:cNvPr>
          <p:cNvSpPr txBox="1">
            <a:spLocks/>
          </p:cNvSpPr>
          <p:nvPr/>
        </p:nvSpPr>
        <p:spPr>
          <a:xfrm>
            <a:off x="1655734" y="804648"/>
            <a:ext cx="9727769" cy="3093176"/>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Verdana" panose="020B0604030504040204" pitchFamily="34" charset="0"/>
                <a:ea typeface="Verdana" panose="020B0604030504040204" pitchFamily="34" charset="0"/>
                <a:cs typeface="+mj-cs"/>
              </a:defRPr>
            </a:lvl1pPr>
          </a:lstStyle>
          <a:p>
            <a:r>
              <a:rPr lang="en-US" sz="4800" b="1" dirty="0">
                <a:latin typeface="+mn-lt"/>
                <a:ea typeface="Verdana"/>
              </a:rPr>
              <a:t>The INSPIRE SOIL implementation in </a:t>
            </a:r>
            <a:r>
              <a:rPr lang="en-US" sz="4800" b="1" dirty="0" err="1">
                <a:latin typeface="+mn-lt"/>
                <a:ea typeface="Verdana"/>
              </a:rPr>
              <a:t>Geopackage</a:t>
            </a:r>
            <a:r>
              <a:rPr lang="en-US" sz="4800" b="1" dirty="0">
                <a:latin typeface="+mn-lt"/>
                <a:ea typeface="Verdana"/>
              </a:rPr>
              <a:t> format</a:t>
            </a:r>
            <a:endParaRPr lang="en-GB" dirty="0"/>
          </a:p>
        </p:txBody>
      </p:sp>
    </p:spTree>
    <p:extLst>
      <p:ext uri="{BB962C8B-B14F-4D97-AF65-F5344CB8AC3E}">
        <p14:creationId xmlns:p14="http://schemas.microsoft.com/office/powerpoint/2010/main" val="3178833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E6C28-B665-817E-A0A0-583AC50E8E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1341E-59E3-A32A-1144-4B9F1C7007AC}"/>
              </a:ext>
            </a:extLst>
          </p:cNvPr>
          <p:cNvSpPr>
            <a:spLocks noGrp="1"/>
          </p:cNvSpPr>
          <p:nvPr>
            <p:ph type="ctrTitle"/>
          </p:nvPr>
        </p:nvSpPr>
        <p:spPr/>
        <p:txBody>
          <a:bodyPr/>
          <a:lstStyle/>
          <a:p>
            <a:r>
              <a:rPr lang="en-GB" dirty="0"/>
              <a:t>The </a:t>
            </a:r>
            <a:r>
              <a:rPr lang="en-US" dirty="0"/>
              <a:t>GeoPackage encoding standard</a:t>
            </a:r>
            <a:endParaRPr lang="en-GB" dirty="0"/>
          </a:p>
        </p:txBody>
      </p:sp>
      <p:sp>
        <p:nvSpPr>
          <p:cNvPr id="3" name="Subtitle 2">
            <a:extLst>
              <a:ext uri="{FF2B5EF4-FFF2-40B4-BE49-F238E27FC236}">
                <a16:creationId xmlns:a16="http://schemas.microsoft.com/office/drawing/2014/main" id="{1600A309-6E46-1894-2025-5358AC569BFA}"/>
              </a:ext>
            </a:extLst>
          </p:cNvPr>
          <p:cNvSpPr>
            <a:spLocks noGrp="1"/>
          </p:cNvSpPr>
          <p:nvPr>
            <p:ph type="subTitle" idx="1"/>
          </p:nvPr>
        </p:nvSpPr>
        <p:spPr/>
        <p:txBody>
          <a:bodyPr/>
          <a:lstStyle/>
          <a:p>
            <a:endParaRPr lang="en-GB" dirty="0"/>
          </a:p>
        </p:txBody>
      </p:sp>
      <p:sp>
        <p:nvSpPr>
          <p:cNvPr id="4" name="Segnaposto piè di pagina 3">
            <a:extLst>
              <a:ext uri="{FF2B5EF4-FFF2-40B4-BE49-F238E27FC236}">
                <a16:creationId xmlns:a16="http://schemas.microsoft.com/office/drawing/2014/main" id="{CFAF9779-56B0-45F0-E622-9455A0BEEA4E}"/>
              </a:ext>
            </a:extLst>
          </p:cNvPr>
          <p:cNvSpPr>
            <a:spLocks noGrp="1"/>
          </p:cNvSpPr>
          <p:nvPr>
            <p:ph type="ftr" sz="quarter" idx="4294967295"/>
          </p:nvPr>
        </p:nvSpPr>
        <p:spPr>
          <a:xfrm>
            <a:off x="4038600" y="6356352"/>
            <a:ext cx="4114800" cy="365125"/>
          </a:xfrm>
        </p:spPr>
        <p:txBody>
          <a:bodyPr/>
          <a:lstStyle/>
          <a:p>
            <a:r>
              <a:rPr lang="en-US" dirty="0"/>
              <a:t>1st Workshop on INSPIRE SOIL-Geopackage 25th November 2024</a:t>
            </a:r>
            <a:endParaRPr lang="en-GB" dirty="0"/>
          </a:p>
        </p:txBody>
      </p:sp>
    </p:spTree>
    <p:extLst>
      <p:ext uri="{BB962C8B-B14F-4D97-AF65-F5344CB8AC3E}">
        <p14:creationId xmlns:p14="http://schemas.microsoft.com/office/powerpoint/2010/main" val="803147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80D1665-D66F-42F4-B756-1827EA705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7573" y="3074889"/>
            <a:ext cx="2224654" cy="1662929"/>
          </a:xfrm>
          <a:prstGeom prst="rect">
            <a:avLst/>
          </a:prstGeom>
        </p:spPr>
      </p:pic>
      <p:sp>
        <p:nvSpPr>
          <p:cNvPr id="2" name="Title 1">
            <a:extLst>
              <a:ext uri="{FF2B5EF4-FFF2-40B4-BE49-F238E27FC236}">
                <a16:creationId xmlns:a16="http://schemas.microsoft.com/office/drawing/2014/main" id="{2731B4A1-EF9E-B80E-F424-34112D4D148E}"/>
              </a:ext>
            </a:extLst>
          </p:cNvPr>
          <p:cNvSpPr>
            <a:spLocks noGrp="1"/>
          </p:cNvSpPr>
          <p:nvPr>
            <p:ph type="title"/>
          </p:nvPr>
        </p:nvSpPr>
        <p:spPr>
          <a:xfrm>
            <a:off x="838200" y="365127"/>
            <a:ext cx="10515600" cy="1325563"/>
          </a:xfrm>
        </p:spPr>
        <p:txBody>
          <a:bodyPr>
            <a:normAutofit/>
          </a:bodyPr>
          <a:lstStyle/>
          <a:p>
            <a:r>
              <a:rPr lang="en-GB" dirty="0"/>
              <a:t>The GeoPackage Encoding Standard</a:t>
            </a:r>
          </a:p>
        </p:txBody>
      </p:sp>
      <p:sp>
        <p:nvSpPr>
          <p:cNvPr id="4" name="TextBox 3">
            <a:extLst>
              <a:ext uri="{FF2B5EF4-FFF2-40B4-BE49-F238E27FC236}">
                <a16:creationId xmlns:a16="http://schemas.microsoft.com/office/drawing/2014/main" id="{922DAA45-1C8B-A5B1-E1E4-32B6F647F90B}"/>
              </a:ext>
            </a:extLst>
          </p:cNvPr>
          <p:cNvSpPr txBox="1"/>
          <p:nvPr/>
        </p:nvSpPr>
        <p:spPr>
          <a:xfrm>
            <a:off x="838200" y="1604826"/>
            <a:ext cx="9791700" cy="1200329"/>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Developed by OGC as an open format for geospatial information, the </a:t>
            </a:r>
            <a:r>
              <a:rPr lang="en-US" i="1" dirty="0">
                <a:latin typeface="Verdana" panose="020B0604030504040204" pitchFamily="34" charset="0"/>
                <a:ea typeface="Verdana" panose="020B0604030504040204" pitchFamily="34" charset="0"/>
              </a:rPr>
              <a:t>“GeoPackage is an open, platform-independent, portable, self-describing, compact </a:t>
            </a:r>
            <a:r>
              <a:rPr lang="en-US" b="1" i="1" dirty="0">
                <a:latin typeface="Verdana" panose="020B0604030504040204" pitchFamily="34" charset="0"/>
                <a:ea typeface="Verdana" panose="020B0604030504040204" pitchFamily="34" charset="0"/>
              </a:rPr>
              <a:t>format for transferring geospatial information</a:t>
            </a:r>
            <a:r>
              <a:rPr lang="en-US" i="1" dirty="0">
                <a:latin typeface="Verdana" panose="020B0604030504040204" pitchFamily="34" charset="0"/>
                <a:ea typeface="Verdana" panose="020B0604030504040204" pitchFamily="34" charset="0"/>
              </a:rPr>
              <a:t>”</a:t>
            </a:r>
          </a:p>
          <a:p>
            <a:endParaRPr lang="en-GB" dirty="0"/>
          </a:p>
        </p:txBody>
      </p:sp>
      <p:sp>
        <p:nvSpPr>
          <p:cNvPr id="9" name="TextBox 8">
            <a:extLst>
              <a:ext uri="{FF2B5EF4-FFF2-40B4-BE49-F238E27FC236}">
                <a16:creationId xmlns:a16="http://schemas.microsoft.com/office/drawing/2014/main" id="{8FEC0547-189D-9B10-AF8C-F3A2F9626ED1}"/>
              </a:ext>
            </a:extLst>
          </p:cNvPr>
          <p:cNvSpPr txBox="1"/>
          <p:nvPr/>
        </p:nvSpPr>
        <p:spPr>
          <a:xfrm>
            <a:off x="838200" y="2613693"/>
            <a:ext cx="8515350" cy="3139321"/>
          </a:xfrm>
          <a:prstGeom prst="rect">
            <a:avLst/>
          </a:prstGeom>
          <a:noFill/>
        </p:spPr>
        <p:txBody>
          <a:bodyPr wrap="square">
            <a:spAutoFit/>
          </a:bodyPr>
          <a:lstStyle/>
          <a:p>
            <a:r>
              <a:rPr lang="en-GB" dirty="0">
                <a:latin typeface="Verdana" panose="020B0604030504040204" pitchFamily="34" charset="0"/>
                <a:ea typeface="Verdana" panose="020B0604030504040204" pitchFamily="34" charset="0"/>
              </a:rPr>
              <a:t>In practice, </a:t>
            </a:r>
            <a:r>
              <a:rPr lang="en-GB" b="1" dirty="0">
                <a:latin typeface="Verdana" panose="020B0604030504040204" pitchFamily="34" charset="0"/>
                <a:ea typeface="Verdana" panose="020B0604030504040204" pitchFamily="34" charset="0"/>
              </a:rPr>
              <a:t>a geopackage file is </a:t>
            </a:r>
            <a:r>
              <a:rPr lang="en-US" b="1" dirty="0">
                <a:solidFill>
                  <a:srgbClr val="000000"/>
                </a:solidFill>
                <a:latin typeface="Verdana" panose="020B0604030504040204" pitchFamily="34" charset="0"/>
                <a:ea typeface="Verdana" panose="020B0604030504040204" pitchFamily="34" charset="0"/>
                <a:cs typeface="Calibri (Corps)"/>
              </a:rPr>
              <a:t>a database </a:t>
            </a:r>
            <a:r>
              <a:rPr lang="en-US" sz="1800" dirty="0">
                <a:solidFill>
                  <a:srgbClr val="000000"/>
                </a:solidFill>
                <a:effectLst/>
                <a:latin typeface="Verdana" panose="020B0604030504040204" pitchFamily="34" charset="0"/>
                <a:ea typeface="Verdana" panose="020B0604030504040204" pitchFamily="34" charset="0"/>
                <a:cs typeface="Calibri (Corps)"/>
              </a:rPr>
              <a:t>(SQLite3) container.</a:t>
            </a:r>
          </a:p>
          <a:p>
            <a:endParaRPr lang="en-US" sz="1800" dirty="0">
              <a:solidFill>
                <a:srgbClr val="000000"/>
              </a:solidFill>
              <a:effectLst/>
              <a:latin typeface="Verdana" panose="020B0604030504040204" pitchFamily="34" charset="0"/>
              <a:ea typeface="Verdana" panose="020B0604030504040204" pitchFamily="34" charset="0"/>
              <a:cs typeface="Calibri (Corps)"/>
            </a:endParaRPr>
          </a:p>
          <a:p>
            <a:r>
              <a:rPr lang="en-US" sz="1800" dirty="0">
                <a:solidFill>
                  <a:srgbClr val="000000"/>
                </a:solidFill>
                <a:effectLst/>
                <a:latin typeface="Verdana" panose="020B0604030504040204" pitchFamily="34" charset="0"/>
                <a:ea typeface="Verdana" panose="020B0604030504040204" pitchFamily="34" charset="0"/>
                <a:cs typeface="Calibri (Corps)"/>
              </a:rPr>
              <a:t>A single file can </a:t>
            </a:r>
            <a:r>
              <a:rPr lang="en-US" sz="1800" b="1" dirty="0">
                <a:solidFill>
                  <a:srgbClr val="000000"/>
                </a:solidFill>
                <a:effectLst/>
                <a:latin typeface="Verdana" panose="020B0604030504040204" pitchFamily="34" charset="0"/>
                <a:ea typeface="Verdana" panose="020B0604030504040204" pitchFamily="34" charset="0"/>
                <a:cs typeface="Calibri (Corps)"/>
              </a:rPr>
              <a:t>store and handle large numbers of spatial features </a:t>
            </a:r>
            <a:r>
              <a:rPr lang="en-US" sz="1800" dirty="0">
                <a:solidFill>
                  <a:srgbClr val="000000"/>
                </a:solidFill>
                <a:effectLst/>
                <a:latin typeface="Verdana" panose="020B0604030504040204" pitchFamily="34" charset="0"/>
                <a:ea typeface="Verdana" panose="020B0604030504040204" pitchFamily="34" charset="0"/>
                <a:cs typeface="Calibri (Corps)"/>
              </a:rPr>
              <a:t>and related attributes in a relatively </a:t>
            </a:r>
            <a:r>
              <a:rPr lang="en-US" sz="1800" b="1" dirty="0">
                <a:solidFill>
                  <a:srgbClr val="000000"/>
                </a:solidFill>
                <a:effectLst/>
                <a:latin typeface="Verdana" panose="020B0604030504040204" pitchFamily="34" charset="0"/>
                <a:ea typeface="Verdana" panose="020B0604030504040204" pitchFamily="34" charset="0"/>
                <a:cs typeface="Calibri (Corps)"/>
              </a:rPr>
              <a:t>small size</a:t>
            </a:r>
            <a:r>
              <a:rPr lang="en-US" sz="1800" dirty="0">
                <a:solidFill>
                  <a:srgbClr val="000000"/>
                </a:solidFill>
                <a:effectLst/>
                <a:latin typeface="Verdana" panose="020B0604030504040204" pitchFamily="34" charset="0"/>
                <a:ea typeface="Verdana" panose="020B0604030504040204" pitchFamily="34" charset="0"/>
                <a:cs typeface="Calibri (Corps)"/>
              </a:rPr>
              <a:t>. </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It can also store tile matrix sets of imagery, raster maps, tile gridded coverage data, metadata and schema constraints.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It is </a:t>
            </a:r>
            <a:r>
              <a:rPr lang="en-US" b="1" dirty="0">
                <a:latin typeface="Verdana" panose="020B0604030504040204" pitchFamily="34" charset="0"/>
                <a:ea typeface="Verdana" panose="020B0604030504040204" pitchFamily="34" charset="0"/>
              </a:rPr>
              <a:t>particularly suitable for use in a GIS </a:t>
            </a:r>
            <a:r>
              <a:rPr lang="en-US" dirty="0">
                <a:latin typeface="Verdana" panose="020B0604030504040204" pitchFamily="34" charset="0"/>
                <a:ea typeface="Verdana" panose="020B0604030504040204" pitchFamily="34" charset="0"/>
              </a:rPr>
              <a:t>(desktop) environment.</a:t>
            </a:r>
          </a:p>
          <a:p>
            <a:endParaRPr lang="en-GB" sz="1800" dirty="0">
              <a:effectLst/>
              <a:latin typeface="Verdana" panose="020B0604030504040204" pitchFamily="34" charset="0"/>
              <a:ea typeface="Verdana" panose="020B0604030504040204" pitchFamily="34" charset="0"/>
              <a:cs typeface="Calibri (Corps)"/>
            </a:endParaRPr>
          </a:p>
          <a:p>
            <a:endParaRPr lang="en-GB" dirty="0">
              <a:latin typeface="Verdana" panose="020B0604030504040204" pitchFamily="34" charset="0"/>
              <a:ea typeface="Verdana" panose="020B0604030504040204" pitchFamily="34" charset="0"/>
            </a:endParaRPr>
          </a:p>
        </p:txBody>
      </p:sp>
      <p:sp>
        <p:nvSpPr>
          <p:cNvPr id="5" name="Segnaposto piè di pagina 4">
            <a:extLst>
              <a:ext uri="{FF2B5EF4-FFF2-40B4-BE49-F238E27FC236}">
                <a16:creationId xmlns:a16="http://schemas.microsoft.com/office/drawing/2014/main" id="{CB0CE85D-2700-998F-28EB-B7939344336E}"/>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334802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E6C75-2B4D-38E8-6C01-39E0C1EAEDE7}"/>
            </a:ext>
          </a:extLst>
        </p:cNvPr>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24A6F203-1008-EB48-EDFC-4E21E2FCE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2438" y="4092921"/>
            <a:ext cx="2224654" cy="1662929"/>
          </a:xfrm>
          <a:prstGeom prst="rect">
            <a:avLst/>
          </a:prstGeom>
        </p:spPr>
      </p:pic>
      <p:sp>
        <p:nvSpPr>
          <p:cNvPr id="2" name="Title 1">
            <a:extLst>
              <a:ext uri="{FF2B5EF4-FFF2-40B4-BE49-F238E27FC236}">
                <a16:creationId xmlns:a16="http://schemas.microsoft.com/office/drawing/2014/main" id="{042194B0-EA62-D120-16E4-2A6813B2D241}"/>
              </a:ext>
            </a:extLst>
          </p:cNvPr>
          <p:cNvSpPr>
            <a:spLocks noGrp="1"/>
          </p:cNvSpPr>
          <p:nvPr>
            <p:ph type="title"/>
          </p:nvPr>
        </p:nvSpPr>
        <p:spPr>
          <a:xfrm>
            <a:off x="838200" y="365127"/>
            <a:ext cx="10515600" cy="1325563"/>
          </a:xfrm>
        </p:spPr>
        <p:txBody>
          <a:bodyPr>
            <a:normAutofit/>
          </a:bodyPr>
          <a:lstStyle/>
          <a:p>
            <a:r>
              <a:rPr lang="en-US" dirty="0"/>
              <a:t>Major plus of the GeoPackage encoding</a:t>
            </a:r>
            <a:endParaRPr lang="en-GB" dirty="0"/>
          </a:p>
        </p:txBody>
      </p:sp>
      <p:sp>
        <p:nvSpPr>
          <p:cNvPr id="9" name="TextBox 8">
            <a:extLst>
              <a:ext uri="{FF2B5EF4-FFF2-40B4-BE49-F238E27FC236}">
                <a16:creationId xmlns:a16="http://schemas.microsoft.com/office/drawing/2014/main" id="{284E3DFB-997F-CD92-3BE9-7F5AB869A2C8}"/>
              </a:ext>
            </a:extLst>
          </p:cNvPr>
          <p:cNvSpPr txBox="1"/>
          <p:nvPr/>
        </p:nvSpPr>
        <p:spPr>
          <a:xfrm>
            <a:off x="838199" y="1489743"/>
            <a:ext cx="9344025" cy="3662541"/>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000000"/>
                </a:solidFill>
                <a:ea typeface="Verdana" panose="020B0604030504040204" pitchFamily="34" charset="0"/>
              </a:rPr>
              <a:t>GeoPackage is well supported by common desktop, mobile and Web GIS platforms, as well as by ETL tools</a:t>
            </a:r>
          </a:p>
          <a:p>
            <a:pPr marL="285750" indent="-285750">
              <a:buFont typeface="Arial" panose="020B0604020202020204" pitchFamily="34" charset="0"/>
              <a:buChar char="•"/>
            </a:pPr>
            <a:r>
              <a:rPr lang="en-US" sz="2000" dirty="0">
                <a:solidFill>
                  <a:srgbClr val="000000"/>
                </a:solidFill>
                <a:effectLst/>
                <a:ea typeface="Verdana" panose="020B0604030504040204" pitchFamily="34" charset="0"/>
                <a:cs typeface="Calibri (Corps)"/>
              </a:rPr>
              <a:t>It is particularly efficient where connectivity and bandwidth are limited. </a:t>
            </a:r>
          </a:p>
          <a:p>
            <a:endParaRPr lang="en-US" sz="1100" dirty="0">
              <a:solidFill>
                <a:srgbClr val="070D22"/>
              </a:solidFill>
              <a:ea typeface="Verdana" panose="020B0604030504040204" pitchFamily="34" charset="0"/>
            </a:endParaRPr>
          </a:p>
          <a:p>
            <a:r>
              <a:rPr lang="en-US" sz="2000" b="1" dirty="0">
                <a:solidFill>
                  <a:srgbClr val="070D22"/>
                </a:solidFill>
                <a:ea typeface="Verdana" panose="020B0604030504040204" pitchFamily="34" charset="0"/>
              </a:rPr>
              <a:t>Since a GeoPackage file is a database </a:t>
            </a:r>
            <a:r>
              <a:rPr lang="en-US" sz="2000" dirty="0">
                <a:solidFill>
                  <a:srgbClr val="070D22"/>
                </a:solidFill>
                <a:ea typeface="Verdana" panose="020B0604030504040204" pitchFamily="34" charset="0"/>
              </a:rPr>
              <a:t>container:</a:t>
            </a:r>
          </a:p>
          <a:p>
            <a:r>
              <a:rPr lang="en-US" sz="1100" dirty="0">
                <a:solidFill>
                  <a:srgbClr val="070D22"/>
                </a:solidFill>
                <a:ea typeface="Verdana" panose="020B0604030504040204" pitchFamily="34" charset="0"/>
              </a:rPr>
              <a:t> </a:t>
            </a:r>
            <a:endParaRPr lang="en-US" sz="700" dirty="0">
              <a:solidFill>
                <a:srgbClr val="070D22"/>
              </a:solidFill>
              <a:ea typeface="Verdana" panose="020B0604030504040204" pitchFamily="34" charset="0"/>
            </a:endParaRPr>
          </a:p>
          <a:p>
            <a:pPr marL="285750" indent="-285750">
              <a:buFont typeface="Arial" panose="020B0604020202020204" pitchFamily="34" charset="0"/>
              <a:buChar char="•"/>
            </a:pPr>
            <a:r>
              <a:rPr lang="en-US" sz="2000" dirty="0">
                <a:solidFill>
                  <a:srgbClr val="070D22"/>
                </a:solidFill>
                <a:ea typeface="Verdana" panose="020B0604030504040204" pitchFamily="34" charset="0"/>
              </a:rPr>
              <a:t>Data can be </a:t>
            </a:r>
            <a:r>
              <a:rPr lang="en-US" sz="2000" b="1" dirty="0">
                <a:solidFill>
                  <a:srgbClr val="070D22"/>
                </a:solidFill>
                <a:ea typeface="Verdana" panose="020B0604030504040204" pitchFamily="34" charset="0"/>
              </a:rPr>
              <a:t>accessed and updated in a "native" storage format</a:t>
            </a:r>
            <a:r>
              <a:rPr lang="en-US" sz="2000" dirty="0">
                <a:solidFill>
                  <a:srgbClr val="070D22"/>
                </a:solidFill>
                <a:ea typeface="Verdana" panose="020B0604030504040204" pitchFamily="34" charset="0"/>
              </a:rPr>
              <a:t>.</a:t>
            </a:r>
            <a:endParaRPr lang="en-US" sz="1050" dirty="0">
              <a:solidFill>
                <a:srgbClr val="070D22"/>
              </a:solidFill>
              <a:ea typeface="Verdana" panose="020B0604030504040204" pitchFamily="34" charset="0"/>
            </a:endParaRPr>
          </a:p>
          <a:p>
            <a:pPr marL="285750" indent="-285750">
              <a:buFont typeface="Arial" panose="020B0604020202020204" pitchFamily="34" charset="0"/>
              <a:buChar char="•"/>
            </a:pPr>
            <a:r>
              <a:rPr lang="en-US" sz="2000" b="1" i="0" dirty="0">
                <a:solidFill>
                  <a:srgbClr val="070D22"/>
                </a:solidFill>
                <a:effectLst/>
                <a:ea typeface="Verdana" panose="020B0604030504040204" pitchFamily="34" charset="0"/>
              </a:rPr>
              <a:t>A single file </a:t>
            </a:r>
            <a:r>
              <a:rPr lang="en-US" sz="2000" i="0" dirty="0">
                <a:solidFill>
                  <a:srgbClr val="070D22"/>
                </a:solidFill>
                <a:effectLst/>
                <a:ea typeface="Verdana" panose="020B0604030504040204" pitchFamily="34" charset="0"/>
              </a:rPr>
              <a:t>can store multiple vector layers with </a:t>
            </a:r>
            <a:r>
              <a:rPr lang="en-US" sz="2000" b="1" i="0" dirty="0">
                <a:solidFill>
                  <a:srgbClr val="070D22"/>
                </a:solidFill>
                <a:effectLst/>
                <a:ea typeface="Verdana" panose="020B0604030504040204" pitchFamily="34" charset="0"/>
              </a:rPr>
              <a:t>different geometry type</a:t>
            </a:r>
            <a:r>
              <a:rPr lang="en-US" sz="2000" b="0" i="0" dirty="0">
                <a:solidFill>
                  <a:srgbClr val="070D22"/>
                </a:solidFill>
                <a:effectLst/>
                <a:ea typeface="Verdana" panose="020B0604030504040204" pitchFamily="34" charset="0"/>
              </a:rPr>
              <a:t>.</a:t>
            </a:r>
            <a:endParaRPr lang="en-US" sz="1050" b="0" i="0" dirty="0">
              <a:solidFill>
                <a:srgbClr val="070D22"/>
              </a:solidFill>
              <a:effectLst/>
              <a:ea typeface="Verdana" panose="020B0604030504040204" pitchFamily="34" charset="0"/>
            </a:endParaRPr>
          </a:p>
          <a:p>
            <a:pPr marL="285750" indent="-285750">
              <a:buFont typeface="Arial" panose="020B0604020202020204" pitchFamily="34" charset="0"/>
              <a:buChar char="•"/>
            </a:pPr>
            <a:r>
              <a:rPr lang="en-US" sz="2000" b="0" i="0" dirty="0">
                <a:solidFill>
                  <a:srgbClr val="070D22"/>
                </a:solidFill>
                <a:effectLst/>
                <a:ea typeface="Verdana" panose="020B0604030504040204" pitchFamily="34" charset="0"/>
              </a:rPr>
              <a:t>Vector layers are spatially indexed and </a:t>
            </a:r>
            <a:r>
              <a:rPr lang="en-US" sz="2000" dirty="0">
                <a:solidFill>
                  <a:srgbClr val="000000"/>
                </a:solidFill>
                <a:effectLst/>
                <a:ea typeface="Verdana" panose="020B0604030504040204" pitchFamily="34" charset="0"/>
                <a:cs typeface="Calibri (Corps)"/>
              </a:rPr>
              <a:t>common operations such </a:t>
            </a:r>
            <a:r>
              <a:rPr lang="en-US" sz="2000" b="1" dirty="0">
                <a:solidFill>
                  <a:srgbClr val="000000"/>
                </a:solidFill>
                <a:effectLst/>
                <a:ea typeface="Verdana" panose="020B0604030504040204" pitchFamily="34" charset="0"/>
                <a:cs typeface="Calibri (Corps)"/>
              </a:rPr>
              <a:t>as loading, updating and querying - e.g., </a:t>
            </a:r>
            <a:r>
              <a:rPr lang="en-US" sz="2000" b="1" dirty="0">
                <a:solidFill>
                  <a:srgbClr val="000000"/>
                </a:solidFill>
                <a:ea typeface="Verdana" panose="020B0604030504040204" pitchFamily="34" charset="0"/>
              </a:rPr>
              <a:t>in GIS environments, </a:t>
            </a:r>
            <a:r>
              <a:rPr lang="en-US" sz="2000" b="1" i="0" dirty="0">
                <a:solidFill>
                  <a:srgbClr val="070D22"/>
                </a:solidFill>
                <a:effectLst/>
                <a:ea typeface="Verdana" panose="020B0604030504040204" pitchFamily="34" charset="0"/>
              </a:rPr>
              <a:t>are fast</a:t>
            </a:r>
            <a:r>
              <a:rPr lang="en-US" sz="2000" b="0" i="0" dirty="0">
                <a:solidFill>
                  <a:srgbClr val="070D22"/>
                </a:solidFill>
                <a:effectLst/>
                <a:ea typeface="Verdana" panose="020B0604030504040204" pitchFamily="34" charset="0"/>
              </a:rPr>
              <a:t>.</a:t>
            </a:r>
            <a:endParaRPr lang="en-US" sz="1050" b="0" i="0" dirty="0">
              <a:solidFill>
                <a:srgbClr val="070D22"/>
              </a:solidFill>
              <a:effectLst/>
              <a:ea typeface="Verdana" panose="020B0604030504040204" pitchFamily="34" charset="0"/>
            </a:endParaRPr>
          </a:p>
          <a:p>
            <a:pPr marL="285750" indent="-285750">
              <a:buFont typeface="Arial" panose="020B0604020202020204" pitchFamily="34" charset="0"/>
              <a:buChar char="•"/>
            </a:pPr>
            <a:r>
              <a:rPr lang="en-US" sz="2000" b="0" i="0" dirty="0">
                <a:solidFill>
                  <a:srgbClr val="070D22"/>
                </a:solidFill>
                <a:effectLst/>
                <a:ea typeface="Verdana" panose="020B0604030504040204" pitchFamily="34" charset="0"/>
              </a:rPr>
              <a:t>There is in practice </a:t>
            </a:r>
            <a:r>
              <a:rPr lang="en-US" sz="2000" b="1" i="0" dirty="0">
                <a:solidFill>
                  <a:srgbClr val="070D22"/>
                </a:solidFill>
                <a:effectLst/>
                <a:ea typeface="Verdana" panose="020B0604030504040204" pitchFamily="34" charset="0"/>
              </a:rPr>
              <a:t>no limit on the file size </a:t>
            </a:r>
            <a:endParaRPr lang="en-US" sz="1050" b="1" i="0" dirty="0">
              <a:solidFill>
                <a:srgbClr val="070D22"/>
              </a:solidFill>
              <a:effectLst/>
              <a:ea typeface="Verdana" panose="020B0604030504040204" pitchFamily="34" charset="0"/>
            </a:endParaRPr>
          </a:p>
          <a:p>
            <a:pPr marL="285750" indent="-285750">
              <a:buFont typeface="Arial" panose="020B0604020202020204" pitchFamily="34" charset="0"/>
              <a:buChar char="•"/>
            </a:pPr>
            <a:r>
              <a:rPr lang="en-US" sz="2000" b="0" i="0" dirty="0">
                <a:solidFill>
                  <a:srgbClr val="070D22"/>
                </a:solidFill>
                <a:effectLst/>
                <a:ea typeface="Verdana" panose="020B0604030504040204" pitchFamily="34" charset="0"/>
              </a:rPr>
              <a:t>It’s possible to create </a:t>
            </a:r>
            <a:r>
              <a:rPr lang="en-US" sz="2000" b="1" i="0" dirty="0">
                <a:solidFill>
                  <a:srgbClr val="070D22"/>
                </a:solidFill>
                <a:effectLst/>
                <a:ea typeface="Verdana" panose="020B0604030504040204" pitchFamily="34" charset="0"/>
              </a:rPr>
              <a:t>spatial views </a:t>
            </a:r>
            <a:r>
              <a:rPr lang="en-US" sz="2000" b="0" i="0" dirty="0">
                <a:solidFill>
                  <a:srgbClr val="070D22"/>
                </a:solidFill>
                <a:effectLst/>
                <a:ea typeface="Verdana" panose="020B0604030504040204" pitchFamily="34" charset="0"/>
              </a:rPr>
              <a:t>and to </a:t>
            </a:r>
            <a:r>
              <a:rPr lang="en-US" sz="2000" b="1" i="0" dirty="0">
                <a:solidFill>
                  <a:srgbClr val="070D22"/>
                </a:solidFill>
                <a:effectLst/>
                <a:ea typeface="Verdana" panose="020B0604030504040204" pitchFamily="34" charset="0"/>
              </a:rPr>
              <a:t>filter via SQL queries</a:t>
            </a:r>
            <a:r>
              <a:rPr lang="en-US" sz="2000" b="0" i="0" dirty="0">
                <a:solidFill>
                  <a:srgbClr val="070D22"/>
                </a:solidFill>
                <a:effectLst/>
                <a:ea typeface="Verdana" panose="020B0604030504040204" pitchFamily="34" charset="0"/>
              </a:rPr>
              <a:t>. </a:t>
            </a:r>
          </a:p>
          <a:p>
            <a:endParaRPr lang="en-US" sz="1000" dirty="0">
              <a:solidFill>
                <a:srgbClr val="000000"/>
              </a:solidFill>
              <a:effectLst/>
              <a:latin typeface="Verdana" panose="020B0604030504040204" pitchFamily="34" charset="0"/>
              <a:ea typeface="Verdana" panose="020B0604030504040204" pitchFamily="34" charset="0"/>
              <a:cs typeface="Calibri (Corps)"/>
            </a:endParaRPr>
          </a:p>
        </p:txBody>
      </p:sp>
      <p:sp>
        <p:nvSpPr>
          <p:cNvPr id="4" name="Segnaposto piè di pagina 3">
            <a:extLst>
              <a:ext uri="{FF2B5EF4-FFF2-40B4-BE49-F238E27FC236}">
                <a16:creationId xmlns:a16="http://schemas.microsoft.com/office/drawing/2014/main" id="{E4191787-48EF-69BD-F2F6-6DD04B9DC5B7}"/>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4028068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54EF7-1627-1155-0525-5A50CD7CF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CE3C4-DFCC-7D28-B68B-270DCC513DEA}"/>
              </a:ext>
            </a:extLst>
          </p:cNvPr>
          <p:cNvSpPr>
            <a:spLocks noGrp="1"/>
          </p:cNvSpPr>
          <p:nvPr>
            <p:ph type="ctrTitle"/>
          </p:nvPr>
        </p:nvSpPr>
        <p:spPr/>
        <p:txBody>
          <a:bodyPr/>
          <a:lstStyle/>
          <a:p>
            <a:r>
              <a:rPr lang="en-GB" dirty="0"/>
              <a:t>The </a:t>
            </a:r>
            <a:r>
              <a:rPr lang="en-US" dirty="0"/>
              <a:t>GeoPackage encoding of INSPIRE datasets</a:t>
            </a:r>
            <a:endParaRPr lang="en-GB" dirty="0"/>
          </a:p>
        </p:txBody>
      </p:sp>
      <p:sp>
        <p:nvSpPr>
          <p:cNvPr id="3" name="Subtitle 2">
            <a:extLst>
              <a:ext uri="{FF2B5EF4-FFF2-40B4-BE49-F238E27FC236}">
                <a16:creationId xmlns:a16="http://schemas.microsoft.com/office/drawing/2014/main" id="{F237429D-D5BD-D4A2-76A0-9D36905BEEAB}"/>
              </a:ext>
            </a:extLst>
          </p:cNvPr>
          <p:cNvSpPr>
            <a:spLocks noGrp="1"/>
          </p:cNvSpPr>
          <p:nvPr>
            <p:ph type="subTitle" idx="1"/>
          </p:nvPr>
        </p:nvSpPr>
        <p:spPr/>
        <p:txBody>
          <a:bodyPr/>
          <a:lstStyle/>
          <a:p>
            <a:endParaRPr lang="en-GB" dirty="0"/>
          </a:p>
        </p:txBody>
      </p:sp>
      <p:sp>
        <p:nvSpPr>
          <p:cNvPr id="4" name="Segnaposto piè di pagina 3">
            <a:extLst>
              <a:ext uri="{FF2B5EF4-FFF2-40B4-BE49-F238E27FC236}">
                <a16:creationId xmlns:a16="http://schemas.microsoft.com/office/drawing/2014/main" id="{B1632FE2-4BE7-9F0C-1CE9-5739937534EC}"/>
              </a:ext>
            </a:extLst>
          </p:cNvPr>
          <p:cNvSpPr>
            <a:spLocks noGrp="1"/>
          </p:cNvSpPr>
          <p:nvPr>
            <p:ph type="ftr" sz="quarter" idx="4294967295"/>
          </p:nvPr>
        </p:nvSpPr>
        <p:spPr>
          <a:xfrm>
            <a:off x="4038600" y="6356352"/>
            <a:ext cx="4114800" cy="365125"/>
          </a:xfrm>
        </p:spPr>
        <p:txBody>
          <a:bodyPr/>
          <a:lstStyle/>
          <a:p>
            <a:r>
              <a:rPr lang="en-US"/>
              <a:t>1st Workshop on INSPIRE SOIL-Geopackage 25th November 2024</a:t>
            </a:r>
            <a:endParaRPr lang="en-GB"/>
          </a:p>
        </p:txBody>
      </p:sp>
    </p:spTree>
    <p:extLst>
      <p:ext uri="{BB962C8B-B14F-4D97-AF65-F5344CB8AC3E}">
        <p14:creationId xmlns:p14="http://schemas.microsoft.com/office/powerpoint/2010/main" val="2403394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4454F-CD44-8308-DA9C-6EBD3035E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96B96-0E19-5BC5-498D-BA0CC8EE076A}"/>
              </a:ext>
            </a:extLst>
          </p:cNvPr>
          <p:cNvSpPr>
            <a:spLocks noGrp="1"/>
          </p:cNvSpPr>
          <p:nvPr>
            <p:ph type="title"/>
          </p:nvPr>
        </p:nvSpPr>
        <p:spPr/>
        <p:txBody>
          <a:bodyPr>
            <a:normAutofit/>
          </a:bodyPr>
          <a:lstStyle/>
          <a:p>
            <a:r>
              <a:rPr lang="en-US" dirty="0"/>
              <a:t>Good Practice on the GeoPackage encoding of INSPIRE datasets</a:t>
            </a:r>
            <a:endParaRPr lang="en-GB" dirty="0"/>
          </a:p>
        </p:txBody>
      </p:sp>
      <p:sp>
        <p:nvSpPr>
          <p:cNvPr id="3" name="Content Placeholder 2">
            <a:extLst>
              <a:ext uri="{FF2B5EF4-FFF2-40B4-BE49-F238E27FC236}">
                <a16:creationId xmlns:a16="http://schemas.microsoft.com/office/drawing/2014/main" id="{C3E69AB6-18C8-544B-2566-7725C02184CA}"/>
              </a:ext>
            </a:extLst>
          </p:cNvPr>
          <p:cNvSpPr>
            <a:spLocks noGrp="1"/>
          </p:cNvSpPr>
          <p:nvPr>
            <p:ph idx="1"/>
          </p:nvPr>
        </p:nvSpPr>
        <p:spPr>
          <a:xfrm>
            <a:off x="823524" y="1797587"/>
            <a:ext cx="9939726" cy="768156"/>
          </a:xfrm>
        </p:spPr>
        <p:txBody>
          <a:bodyPr>
            <a:noAutofit/>
          </a:bodyPr>
          <a:lstStyle/>
          <a:p>
            <a:pPr marL="0" indent="0">
              <a:buNone/>
            </a:pPr>
            <a:r>
              <a:rPr lang="en-US" sz="2000" dirty="0">
                <a:latin typeface="+mn-lt"/>
              </a:rPr>
              <a:t>The Good Practice on the </a:t>
            </a:r>
            <a:r>
              <a:rPr lang="en-GB" sz="2000" dirty="0">
                <a:solidFill>
                  <a:srgbClr val="0070C0"/>
                </a:solidFill>
                <a:latin typeface="+mn-lt"/>
              </a:rPr>
              <a:t>“</a:t>
            </a:r>
            <a:r>
              <a:rPr lang="en-US" sz="2000" dirty="0">
                <a:solidFill>
                  <a:srgbClr val="0070C0"/>
                </a:solidFill>
                <a:effectLst/>
                <a:latin typeface="+mn-lt"/>
                <a:hlinkClick r:id="rId3">
                  <a:extLst>
                    <a:ext uri="{A12FA001-AC4F-418D-AE19-62706E023703}">
                      <ahyp:hlinkClr xmlns:ahyp="http://schemas.microsoft.com/office/drawing/2018/hyperlinkcolor" val="tx"/>
                    </a:ext>
                  </a:extLst>
                </a:hlinkClick>
              </a:rPr>
              <a:t>GeoPackage encoding of INSPIRE datasets</a:t>
            </a:r>
            <a:r>
              <a:rPr lang="en-US" sz="2000" i="0" dirty="0">
                <a:solidFill>
                  <a:srgbClr val="0070C0"/>
                </a:solidFill>
                <a:effectLst/>
                <a:latin typeface="+mn-lt"/>
              </a:rPr>
              <a:t>” </a:t>
            </a:r>
            <a:r>
              <a:rPr lang="en-US" sz="2000" dirty="0">
                <a:latin typeface="+mn-lt"/>
              </a:rPr>
              <a:t>details how </a:t>
            </a:r>
            <a:r>
              <a:rPr lang="en-US" sz="2000" b="1" dirty="0">
                <a:latin typeface="+mn-lt"/>
              </a:rPr>
              <a:t>to create INSPIRE datasets </a:t>
            </a:r>
            <a:r>
              <a:rPr lang="en-US" sz="2000" dirty="0">
                <a:latin typeface="+mn-lt"/>
              </a:rPr>
              <a:t>in GeoPackage format </a:t>
            </a:r>
          </a:p>
          <a:p>
            <a:pPr marL="0" indent="0">
              <a:buNone/>
            </a:pPr>
            <a:endParaRPr lang="en-US" sz="1800" dirty="0"/>
          </a:p>
        </p:txBody>
      </p:sp>
      <p:sp>
        <p:nvSpPr>
          <p:cNvPr id="16" name="TextBox 15">
            <a:extLst>
              <a:ext uri="{FF2B5EF4-FFF2-40B4-BE49-F238E27FC236}">
                <a16:creationId xmlns:a16="http://schemas.microsoft.com/office/drawing/2014/main" id="{17EA74B0-4749-F0BA-C312-E8A230597498}"/>
              </a:ext>
            </a:extLst>
          </p:cNvPr>
          <p:cNvSpPr txBox="1"/>
          <p:nvPr/>
        </p:nvSpPr>
        <p:spPr>
          <a:xfrm>
            <a:off x="823524" y="3216033"/>
            <a:ext cx="9301551" cy="707886"/>
          </a:xfrm>
          <a:prstGeom prst="rect">
            <a:avLst/>
          </a:prstGeom>
          <a:noFill/>
        </p:spPr>
        <p:txBody>
          <a:bodyPr wrap="square" rtlCol="0">
            <a:spAutoFit/>
          </a:bodyPr>
          <a:lstStyle/>
          <a:p>
            <a:r>
              <a:rPr lang="en-US" sz="2000" dirty="0">
                <a:ea typeface="Verdana" panose="020B0604030504040204" pitchFamily="34" charset="0"/>
              </a:rPr>
              <a:t>The focus of the Good Practice is on producing GeoPackage models that are </a:t>
            </a:r>
            <a:r>
              <a:rPr lang="en-US" sz="2000" b="1" dirty="0">
                <a:ea typeface="Verdana" panose="020B0604030504040204" pitchFamily="34" charset="0"/>
              </a:rPr>
              <a:t>optimised for use in GIS environments</a:t>
            </a:r>
            <a:r>
              <a:rPr lang="en-US" sz="2000" dirty="0">
                <a:ea typeface="Verdana" panose="020B0604030504040204" pitchFamily="34" charset="0"/>
              </a:rPr>
              <a:t> </a:t>
            </a:r>
            <a:endParaRPr lang="en-GB" sz="2000" dirty="0">
              <a:ea typeface="Verdana" panose="020B0604030504040204" pitchFamily="34" charset="0"/>
            </a:endParaRPr>
          </a:p>
        </p:txBody>
      </p:sp>
      <p:sp>
        <p:nvSpPr>
          <p:cNvPr id="18" name="TextBox 17">
            <a:extLst>
              <a:ext uri="{FF2B5EF4-FFF2-40B4-BE49-F238E27FC236}">
                <a16:creationId xmlns:a16="http://schemas.microsoft.com/office/drawing/2014/main" id="{66F527CE-8523-B4A1-E91C-DC18B4275EEF}"/>
              </a:ext>
            </a:extLst>
          </p:cNvPr>
          <p:cNvSpPr txBox="1"/>
          <p:nvPr/>
        </p:nvSpPr>
        <p:spPr>
          <a:xfrm>
            <a:off x="838200" y="2533841"/>
            <a:ext cx="9622878" cy="400110"/>
          </a:xfrm>
          <a:prstGeom prst="rect">
            <a:avLst/>
          </a:prstGeom>
          <a:noFill/>
        </p:spPr>
        <p:txBody>
          <a:bodyPr wrap="square">
            <a:spAutoFit/>
          </a:bodyPr>
          <a:lstStyle/>
          <a:p>
            <a:pPr algn="just"/>
            <a:r>
              <a:rPr lang="en-US" sz="2000" dirty="0">
                <a:ea typeface="Verdana" panose="020B0604030504040204" pitchFamily="34" charset="0"/>
              </a:rPr>
              <a:t>Datasets complying with the specification of this Good Practice </a:t>
            </a:r>
            <a:r>
              <a:rPr lang="en-US" sz="2000" b="1" dirty="0">
                <a:ea typeface="Verdana" panose="020B0604030504040204" pitchFamily="34" charset="0"/>
              </a:rPr>
              <a:t>are INSPIRE compliant</a:t>
            </a:r>
            <a:endParaRPr lang="en-US" sz="2000" dirty="0">
              <a:ea typeface="Verdana" panose="020B0604030504040204" pitchFamily="34" charset="0"/>
            </a:endParaRPr>
          </a:p>
        </p:txBody>
      </p:sp>
      <p:sp>
        <p:nvSpPr>
          <p:cNvPr id="19" name="TextBox 18">
            <a:extLst>
              <a:ext uri="{FF2B5EF4-FFF2-40B4-BE49-F238E27FC236}">
                <a16:creationId xmlns:a16="http://schemas.microsoft.com/office/drawing/2014/main" id="{2F3C1A16-61D3-44CD-07C6-1FF6849F1841}"/>
              </a:ext>
            </a:extLst>
          </p:cNvPr>
          <p:cNvSpPr txBox="1"/>
          <p:nvPr/>
        </p:nvSpPr>
        <p:spPr>
          <a:xfrm>
            <a:off x="823524" y="4000993"/>
            <a:ext cx="9663501" cy="1015663"/>
          </a:xfrm>
          <a:prstGeom prst="rect">
            <a:avLst/>
          </a:prstGeom>
          <a:noFill/>
        </p:spPr>
        <p:txBody>
          <a:bodyPr wrap="square" rtlCol="0">
            <a:spAutoFit/>
          </a:bodyPr>
          <a:lstStyle/>
          <a:p>
            <a:r>
              <a:rPr lang="en-US" sz="2000" dirty="0">
                <a:ea typeface="Verdana" panose="020B0604030504040204" pitchFamily="34" charset="0"/>
              </a:rPr>
              <a:t>The Good Practice can be used on core INSPIRE models, on extended models and on specific use cases. This means that </a:t>
            </a:r>
            <a:r>
              <a:rPr lang="en-US" sz="2000" b="1" dirty="0">
                <a:ea typeface="Verdana" panose="020B0604030504040204" pitchFamily="34" charset="0"/>
              </a:rPr>
              <a:t>for the same INSPIRE theme multiple models could become available over time</a:t>
            </a:r>
            <a:r>
              <a:rPr lang="en-US" sz="1600" dirty="0">
                <a:ea typeface="Verdana" panose="020B0604030504040204" pitchFamily="34" charset="0"/>
              </a:rPr>
              <a:t>.</a:t>
            </a:r>
          </a:p>
        </p:txBody>
      </p:sp>
      <p:sp>
        <p:nvSpPr>
          <p:cNvPr id="4" name="Segnaposto piè di pagina 3">
            <a:extLst>
              <a:ext uri="{FF2B5EF4-FFF2-40B4-BE49-F238E27FC236}">
                <a16:creationId xmlns:a16="http://schemas.microsoft.com/office/drawing/2014/main" id="{395751FA-2CFE-7507-721A-678DD2E144AF}"/>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Tree>
    <p:extLst>
      <p:ext uri="{BB962C8B-B14F-4D97-AF65-F5344CB8AC3E}">
        <p14:creationId xmlns:p14="http://schemas.microsoft.com/office/powerpoint/2010/main" val="9094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6A305-3EC7-D303-FAB8-7D908EFFC0F7}"/>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DF554B7C-A062-F660-6999-41035FABE0B1}"/>
              </a:ext>
            </a:extLst>
          </p:cNvPr>
          <p:cNvPicPr>
            <a:picLocks noChangeAspect="1"/>
          </p:cNvPicPr>
          <p:nvPr/>
        </p:nvPicPr>
        <p:blipFill>
          <a:blip r:embed="rId3"/>
          <a:srcRect b="3898"/>
          <a:stretch/>
        </p:blipFill>
        <p:spPr>
          <a:xfrm>
            <a:off x="7742035" y="1438275"/>
            <a:ext cx="3611765" cy="5400675"/>
          </a:xfrm>
          <a:prstGeom prst="rect">
            <a:avLst/>
          </a:prstGeom>
        </p:spPr>
      </p:pic>
      <p:sp>
        <p:nvSpPr>
          <p:cNvPr id="2" name="Title 1">
            <a:extLst>
              <a:ext uri="{FF2B5EF4-FFF2-40B4-BE49-F238E27FC236}">
                <a16:creationId xmlns:a16="http://schemas.microsoft.com/office/drawing/2014/main" id="{13F60805-892E-5A67-84B8-A00733A27A5F}"/>
              </a:ext>
            </a:extLst>
          </p:cNvPr>
          <p:cNvSpPr>
            <a:spLocks noGrp="1"/>
          </p:cNvSpPr>
          <p:nvPr>
            <p:ph type="title"/>
          </p:nvPr>
        </p:nvSpPr>
        <p:spPr/>
        <p:txBody>
          <a:bodyPr>
            <a:normAutofit/>
          </a:bodyPr>
          <a:lstStyle/>
          <a:p>
            <a:r>
              <a:rPr lang="en-US" dirty="0"/>
              <a:t>Good Practice on the GeoPackage encoding of INSPIRE datasets</a:t>
            </a:r>
            <a:endParaRPr lang="en-GB" dirty="0"/>
          </a:p>
        </p:txBody>
      </p:sp>
      <p:pic>
        <p:nvPicPr>
          <p:cNvPr id="13" name="Picture 12">
            <a:extLst>
              <a:ext uri="{FF2B5EF4-FFF2-40B4-BE49-F238E27FC236}">
                <a16:creationId xmlns:a16="http://schemas.microsoft.com/office/drawing/2014/main" id="{ECB334DC-79BC-9218-E573-B1B581F7E8FB}"/>
              </a:ext>
            </a:extLst>
          </p:cNvPr>
          <p:cNvPicPr>
            <a:picLocks noChangeAspect="1"/>
          </p:cNvPicPr>
          <p:nvPr/>
        </p:nvPicPr>
        <p:blipFill>
          <a:blip r:embed="rId4"/>
          <a:stretch>
            <a:fillRect/>
          </a:stretch>
        </p:blipFill>
        <p:spPr>
          <a:xfrm>
            <a:off x="7325179" y="4522027"/>
            <a:ext cx="4762046" cy="1881226"/>
          </a:xfrm>
          <a:prstGeom prst="rect">
            <a:avLst/>
          </a:prstGeom>
          <a:ln w="12700">
            <a:solidFill>
              <a:srgbClr val="C00000"/>
            </a:solidFill>
          </a:ln>
        </p:spPr>
      </p:pic>
      <p:sp>
        <p:nvSpPr>
          <p:cNvPr id="19" name="TextBox 18">
            <a:extLst>
              <a:ext uri="{FF2B5EF4-FFF2-40B4-BE49-F238E27FC236}">
                <a16:creationId xmlns:a16="http://schemas.microsoft.com/office/drawing/2014/main" id="{99722152-31A4-07C7-D605-74D40AFBCFF7}"/>
              </a:ext>
            </a:extLst>
          </p:cNvPr>
          <p:cNvSpPr txBox="1"/>
          <p:nvPr/>
        </p:nvSpPr>
        <p:spPr>
          <a:xfrm>
            <a:off x="900506" y="1597309"/>
            <a:ext cx="6426464"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ea typeface="Verdana" panose="020B0604030504040204" pitchFamily="34" charset="0"/>
              </a:rPr>
              <a:t>Theme-specific implementations of the Good Practice must be provided by the implementers, such as the Member States and the public bodies (e.g., EEA).</a:t>
            </a:r>
          </a:p>
          <a:p>
            <a:pPr marL="285750" indent="-285750">
              <a:buFont typeface="Arial" panose="020B0604020202020204" pitchFamily="34" charset="0"/>
              <a:buChar char="•"/>
            </a:pPr>
            <a:endParaRPr lang="en-US" sz="2000" dirty="0">
              <a:ea typeface="Verdana" panose="020B0604030504040204" pitchFamily="34" charset="0"/>
            </a:endParaRPr>
          </a:p>
          <a:p>
            <a:pPr marL="285750" indent="-285750">
              <a:buFont typeface="Arial" panose="020B0604020202020204" pitchFamily="34" charset="0"/>
              <a:buChar char="•"/>
            </a:pPr>
            <a:r>
              <a:rPr lang="en-US" sz="2000" dirty="0">
                <a:ea typeface="Verdana" panose="020B0604030504040204" pitchFamily="34" charset="0"/>
              </a:rPr>
              <a:t>Implementation examples must be documented on the INSPIRE-MIF </a:t>
            </a:r>
            <a:r>
              <a:rPr lang="en-US" sz="2000" dirty="0">
                <a:ea typeface="Verdana" panose="020B0604030504040204" pitchFamily="34" charset="0"/>
                <a:hlinkClick r:id="rId5"/>
              </a:rPr>
              <a:t>GeoPackage repository.</a:t>
            </a:r>
            <a:endParaRPr lang="en-GB" sz="2000" dirty="0">
              <a:ea typeface="Verdana" panose="020B0604030504040204" pitchFamily="34" charset="0"/>
            </a:endParaRPr>
          </a:p>
        </p:txBody>
      </p:sp>
      <p:pic>
        <p:nvPicPr>
          <p:cNvPr id="9" name="Picture 8">
            <a:extLst>
              <a:ext uri="{FF2B5EF4-FFF2-40B4-BE49-F238E27FC236}">
                <a16:creationId xmlns:a16="http://schemas.microsoft.com/office/drawing/2014/main" id="{A2C39BF5-E397-1C0B-793C-05E2582F3595}"/>
              </a:ext>
            </a:extLst>
          </p:cNvPr>
          <p:cNvPicPr>
            <a:picLocks noChangeAspect="1"/>
          </p:cNvPicPr>
          <p:nvPr/>
        </p:nvPicPr>
        <p:blipFill>
          <a:blip r:embed="rId6"/>
          <a:srcRect l="2456" t="-1" r="3102" b="-43"/>
          <a:stretch/>
        </p:blipFill>
        <p:spPr>
          <a:xfrm>
            <a:off x="2131314" y="3830476"/>
            <a:ext cx="3212211" cy="2572777"/>
          </a:xfrm>
          <a:prstGeom prst="rect">
            <a:avLst/>
          </a:prstGeom>
        </p:spPr>
      </p:pic>
      <p:cxnSp>
        <p:nvCxnSpPr>
          <p:cNvPr id="11" name="Straight Arrow Connector 10">
            <a:extLst>
              <a:ext uri="{FF2B5EF4-FFF2-40B4-BE49-F238E27FC236}">
                <a16:creationId xmlns:a16="http://schemas.microsoft.com/office/drawing/2014/main" id="{05A9B4FB-FACD-3637-A0B9-FF29C3FF9BE2}"/>
              </a:ext>
            </a:extLst>
          </p:cNvPr>
          <p:cNvCxnSpPr>
            <a:cxnSpLocks/>
            <a:endCxn id="15" idx="1"/>
          </p:cNvCxnSpPr>
          <p:nvPr/>
        </p:nvCxnSpPr>
        <p:spPr>
          <a:xfrm flipV="1">
            <a:off x="5343525" y="4138613"/>
            <a:ext cx="2398510" cy="3834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26C27F-B4E0-D803-B4A2-B40B97240915}"/>
              </a:ext>
            </a:extLst>
          </p:cNvPr>
          <p:cNvSpPr/>
          <p:nvPr/>
        </p:nvSpPr>
        <p:spPr>
          <a:xfrm>
            <a:off x="2131314" y="4522027"/>
            <a:ext cx="611886" cy="16427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piè di pagina 2">
            <a:extLst>
              <a:ext uri="{FF2B5EF4-FFF2-40B4-BE49-F238E27FC236}">
                <a16:creationId xmlns:a16="http://schemas.microsoft.com/office/drawing/2014/main" id="{8C3EB4E4-D1E2-94FD-924C-39EA0C5CA449}"/>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60264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D2AA-05C0-CDFD-9566-DD31F03E8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24A03-1F88-E3A3-051A-C00C48A5289E}"/>
              </a:ext>
            </a:extLst>
          </p:cNvPr>
          <p:cNvSpPr>
            <a:spLocks noGrp="1"/>
          </p:cNvSpPr>
          <p:nvPr>
            <p:ph type="title"/>
          </p:nvPr>
        </p:nvSpPr>
        <p:spPr/>
        <p:txBody>
          <a:bodyPr/>
          <a:lstStyle/>
          <a:p>
            <a:r>
              <a:rPr lang="en-US" dirty="0"/>
              <a:t>Main benefits of the GeoPackage Good Practice</a:t>
            </a:r>
            <a:endParaRPr lang="en-GB" dirty="0"/>
          </a:p>
        </p:txBody>
      </p:sp>
      <p:sp>
        <p:nvSpPr>
          <p:cNvPr id="3" name="Content Placeholder 2">
            <a:extLst>
              <a:ext uri="{FF2B5EF4-FFF2-40B4-BE49-F238E27FC236}">
                <a16:creationId xmlns:a16="http://schemas.microsoft.com/office/drawing/2014/main" id="{A011F894-C776-BE6C-277D-420B1A5641F3}"/>
              </a:ext>
            </a:extLst>
          </p:cNvPr>
          <p:cNvSpPr>
            <a:spLocks noGrp="1"/>
          </p:cNvSpPr>
          <p:nvPr>
            <p:ph idx="1"/>
          </p:nvPr>
        </p:nvSpPr>
        <p:spPr>
          <a:xfrm>
            <a:off x="838200" y="1690690"/>
            <a:ext cx="5057775" cy="3833810"/>
          </a:xfrm>
          <a:ln>
            <a:solidFill>
              <a:schemeClr val="bg1">
                <a:lumMod val="75000"/>
              </a:schemeClr>
            </a:solidFill>
          </a:ln>
        </p:spPr>
        <p:txBody>
          <a:bodyPr>
            <a:normAutofit/>
          </a:bodyPr>
          <a:lstStyle/>
          <a:p>
            <a:pPr marL="0" indent="0" algn="l">
              <a:buNone/>
            </a:pPr>
            <a:r>
              <a:rPr lang="en-US" sz="1800" b="0" i="1" dirty="0">
                <a:solidFill>
                  <a:srgbClr val="1F2328"/>
                </a:solidFill>
                <a:effectLst/>
                <a:latin typeface="+mn-lt"/>
              </a:rPr>
              <a:t>to Data Providers:</a:t>
            </a:r>
            <a:endParaRPr lang="en-US" sz="1800" b="0" i="0" dirty="0">
              <a:solidFill>
                <a:srgbClr val="1F2328"/>
              </a:solidFill>
              <a:effectLst/>
              <a:latin typeface="+mn-lt"/>
            </a:endParaRPr>
          </a:p>
          <a:p>
            <a:pPr algn="l">
              <a:buFont typeface="Arial" panose="020B0604020202020204" pitchFamily="34" charset="0"/>
              <a:buChar char="•"/>
            </a:pPr>
            <a:r>
              <a:rPr lang="en-US" sz="1800" b="0" i="0" dirty="0">
                <a:solidFill>
                  <a:srgbClr val="1F2328"/>
                </a:solidFill>
                <a:effectLst/>
                <a:latin typeface="+mn-lt"/>
              </a:rPr>
              <a:t>the data models may focus on key values, which simplify data harmonisation</a:t>
            </a:r>
          </a:p>
          <a:p>
            <a:pPr algn="l">
              <a:buFont typeface="Arial" panose="020B0604020202020204" pitchFamily="34" charset="0"/>
              <a:buChar char="•"/>
            </a:pPr>
            <a:r>
              <a:rPr lang="en-US" sz="1800" b="0" i="0" dirty="0">
                <a:solidFill>
                  <a:srgbClr val="1F2328"/>
                </a:solidFill>
                <a:effectLst/>
                <a:latin typeface="+mn-lt"/>
              </a:rPr>
              <a:t>encoding based on the use of templates reduces number of schema and encoding errors</a:t>
            </a:r>
          </a:p>
          <a:p>
            <a:pPr algn="l">
              <a:buFont typeface="Arial" panose="020B0604020202020204" pitchFamily="34" charset="0"/>
              <a:buChar char="•"/>
            </a:pPr>
            <a:r>
              <a:rPr lang="en-US" sz="1800" b="0" i="0" dirty="0">
                <a:solidFill>
                  <a:srgbClr val="1F2328"/>
                </a:solidFill>
                <a:effectLst/>
                <a:latin typeface="+mn-lt"/>
              </a:rPr>
              <a:t>usability and re-usability of provided data is considerably improved</a:t>
            </a:r>
          </a:p>
          <a:p>
            <a:pPr algn="l">
              <a:buFont typeface="Arial" panose="020B0604020202020204" pitchFamily="34" charset="0"/>
              <a:buChar char="•"/>
            </a:pPr>
            <a:r>
              <a:rPr lang="en-US" sz="1800" b="0" i="0" dirty="0">
                <a:solidFill>
                  <a:srgbClr val="1F2328"/>
                </a:solidFill>
                <a:effectLst/>
                <a:latin typeface="+mn-lt"/>
              </a:rPr>
              <a:t>GeoPackage files can handle large number of features in a smaller file size, facilitating the sharing and management of entire data sets, sized medium to large.</a:t>
            </a:r>
          </a:p>
          <a:p>
            <a:endParaRPr lang="en-GB" dirty="0"/>
          </a:p>
        </p:txBody>
      </p:sp>
      <p:sp>
        <p:nvSpPr>
          <p:cNvPr id="6" name="Content Placeholder 2">
            <a:extLst>
              <a:ext uri="{FF2B5EF4-FFF2-40B4-BE49-F238E27FC236}">
                <a16:creationId xmlns:a16="http://schemas.microsoft.com/office/drawing/2014/main" id="{371862D2-B0E4-527C-A210-CA048266CA41}"/>
              </a:ext>
            </a:extLst>
          </p:cNvPr>
          <p:cNvSpPr txBox="1">
            <a:spLocks/>
          </p:cNvSpPr>
          <p:nvPr/>
        </p:nvSpPr>
        <p:spPr>
          <a:xfrm>
            <a:off x="6096000" y="1690690"/>
            <a:ext cx="5057775" cy="3833810"/>
          </a:xfrm>
          <a:prstGeom prst="rect">
            <a:avLst/>
          </a:prstGeom>
          <a:ln>
            <a:solidFill>
              <a:schemeClr val="bg1">
                <a:lumMod val="75000"/>
              </a:schemeClr>
            </a:solidFill>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tx1"/>
                </a:solidFill>
                <a:latin typeface="Verdana" panose="020B0604030504040204" pitchFamily="34" charset="0"/>
                <a:ea typeface="Verdana" panose="020B0604030504040204" pitchFamily="34"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tx1"/>
                </a:solidFill>
                <a:latin typeface="Verdana" panose="020B0604030504040204" pitchFamily="34" charset="0"/>
                <a:ea typeface="Verdana" panose="020B0604030504040204" pitchFamily="34"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Verdana" panose="020B0604030504040204" pitchFamily="34" charset="0"/>
                <a:ea typeface="Verdana" panose="020B0604030504040204" pitchFamily="34"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Verdana" panose="020B0604030504040204" pitchFamily="34" charset="0"/>
                <a:ea typeface="Verdana" panose="020B0604030504040204" pitchFamily="34"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Verdana" panose="020B0604030504040204" pitchFamily="34" charset="0"/>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rgbClr val="1F2328"/>
                </a:solidFill>
                <a:latin typeface="+mn-lt"/>
              </a:rPr>
              <a:t>to Data Users:</a:t>
            </a:r>
            <a:endParaRPr lang="en-US" sz="1800" dirty="0">
              <a:solidFill>
                <a:srgbClr val="1F2328"/>
              </a:solidFill>
              <a:latin typeface="+mn-lt"/>
            </a:endParaRPr>
          </a:p>
          <a:p>
            <a:r>
              <a:rPr lang="en-US" sz="1800" dirty="0">
                <a:solidFill>
                  <a:srgbClr val="1F2328"/>
                </a:solidFill>
                <a:latin typeface="+mn-lt"/>
              </a:rPr>
              <a:t>the simplified data model aligns directly with use cases</a:t>
            </a:r>
          </a:p>
          <a:p>
            <a:r>
              <a:rPr lang="en-US" sz="1800" dirty="0">
                <a:solidFill>
                  <a:srgbClr val="1F2328"/>
                </a:solidFill>
                <a:latin typeface="+mn-lt"/>
              </a:rPr>
              <a:t>GeoPackage encoded data can be directly used in GIS tools, with good performance. </a:t>
            </a:r>
          </a:p>
          <a:p>
            <a:r>
              <a:rPr lang="en-US" sz="1800" dirty="0">
                <a:solidFill>
                  <a:srgbClr val="1F2328"/>
                </a:solidFill>
                <a:latin typeface="+mn-lt"/>
              </a:rPr>
              <a:t>data consumption is considerably improved with possibility to directly edit/update data, create views and store styles</a:t>
            </a:r>
          </a:p>
          <a:p>
            <a:r>
              <a:rPr lang="en-US" sz="1800" dirty="0">
                <a:solidFill>
                  <a:srgbClr val="1F2328"/>
                </a:solidFill>
                <a:latin typeface="+mn-lt"/>
              </a:rPr>
              <a:t>loading data on GIS or making queries on the file database is faster, since the vector layers are inherently </a:t>
            </a:r>
            <a:r>
              <a:rPr lang="en-US" sz="1800" dirty="0" err="1">
                <a:solidFill>
                  <a:srgbClr val="1F2328"/>
                </a:solidFill>
                <a:latin typeface="+mn-lt"/>
              </a:rPr>
              <a:t>rtree</a:t>
            </a:r>
            <a:r>
              <a:rPr lang="en-US" sz="1800" dirty="0">
                <a:solidFill>
                  <a:srgbClr val="1F2328"/>
                </a:solidFill>
                <a:latin typeface="+mn-lt"/>
              </a:rPr>
              <a:t> indexed (spatial indexing).</a:t>
            </a:r>
            <a:endParaRPr lang="en-GB" dirty="0">
              <a:latin typeface="+mn-lt"/>
            </a:endParaRPr>
          </a:p>
        </p:txBody>
      </p:sp>
      <p:sp>
        <p:nvSpPr>
          <p:cNvPr id="4" name="Segnaposto piè di pagina 3">
            <a:extLst>
              <a:ext uri="{FF2B5EF4-FFF2-40B4-BE49-F238E27FC236}">
                <a16:creationId xmlns:a16="http://schemas.microsoft.com/office/drawing/2014/main" id="{694D577C-9778-9210-950D-11DB7CDCDFCE}"/>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317150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fontScale="90000"/>
          </a:bodyPr>
          <a:lstStyle/>
          <a:p>
            <a:pPr marL="0" indent="0">
              <a:buNone/>
            </a:pPr>
            <a:r>
              <a:rPr lang="en-US" sz="4800" b="1" dirty="0">
                <a:latin typeface="+mn-lt"/>
                <a:ea typeface="Verdana"/>
              </a:rPr>
              <a:t>Basic introduction to INSPIRE </a:t>
            </a:r>
            <a:r>
              <a:rPr lang="en-US" sz="4800" dirty="0">
                <a:latin typeface="+mn-lt"/>
                <a:ea typeface="Verdana"/>
              </a:rPr>
              <a:t>and to the </a:t>
            </a:r>
            <a:r>
              <a:rPr lang="en-US" sz="4800" b="1" dirty="0">
                <a:latin typeface="+mn-lt"/>
                <a:ea typeface="Verdana"/>
              </a:rPr>
              <a:t>INSPIRE Soil model structures (the Features of Interest)</a:t>
            </a:r>
          </a:p>
        </p:txBody>
      </p:sp>
    </p:spTree>
    <p:extLst>
      <p:ext uri="{BB962C8B-B14F-4D97-AF65-F5344CB8AC3E}">
        <p14:creationId xmlns:p14="http://schemas.microsoft.com/office/powerpoint/2010/main" val="109857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D2E96-1611-E5BF-9CC7-646945FE9333}"/>
              </a:ext>
            </a:extLst>
          </p:cNvPr>
          <p:cNvSpPr>
            <a:spLocks noGrp="1"/>
          </p:cNvSpPr>
          <p:nvPr>
            <p:ph type="title"/>
          </p:nvPr>
        </p:nvSpPr>
        <p:spPr/>
        <p:txBody>
          <a:bodyPr/>
          <a:lstStyle/>
          <a:p>
            <a:r>
              <a:rPr lang="en-GB" dirty="0"/>
              <a:t>Theme-specific implementations: how it works</a:t>
            </a:r>
          </a:p>
        </p:txBody>
      </p:sp>
      <p:sp>
        <p:nvSpPr>
          <p:cNvPr id="3" name="Content Placeholder 2">
            <a:extLst>
              <a:ext uri="{FF2B5EF4-FFF2-40B4-BE49-F238E27FC236}">
                <a16:creationId xmlns:a16="http://schemas.microsoft.com/office/drawing/2014/main" id="{B90173F3-3D3C-3374-4A53-76F79F24FC02}"/>
              </a:ext>
            </a:extLst>
          </p:cNvPr>
          <p:cNvSpPr>
            <a:spLocks noGrp="1"/>
          </p:cNvSpPr>
          <p:nvPr>
            <p:ph idx="1"/>
          </p:nvPr>
        </p:nvSpPr>
        <p:spPr>
          <a:xfrm>
            <a:off x="838200" y="1690690"/>
            <a:ext cx="10515600" cy="4351338"/>
          </a:xfrm>
        </p:spPr>
        <p:txBody>
          <a:bodyPr>
            <a:normAutofit/>
          </a:bodyPr>
          <a:lstStyle/>
          <a:p>
            <a:pPr marL="0" indent="0">
              <a:buNone/>
            </a:pPr>
            <a:r>
              <a:rPr lang="en-US" sz="2000" dirty="0">
                <a:latin typeface="+mn-lt"/>
              </a:rPr>
              <a:t>Theme-specific implementations of the Good Practice must provide:</a:t>
            </a:r>
          </a:p>
          <a:p>
            <a:r>
              <a:rPr lang="en-US" sz="2000" dirty="0">
                <a:latin typeface="+mn-lt"/>
              </a:rPr>
              <a:t>A </a:t>
            </a:r>
            <a:r>
              <a:rPr lang="en-US" sz="2000" b="1" dirty="0">
                <a:latin typeface="+mn-lt"/>
              </a:rPr>
              <a:t>description of the logical model</a:t>
            </a:r>
          </a:p>
          <a:p>
            <a:r>
              <a:rPr lang="en-US" sz="2000" dirty="0">
                <a:latin typeface="+mn-lt"/>
              </a:rPr>
              <a:t>An </a:t>
            </a:r>
            <a:r>
              <a:rPr lang="en-US" sz="2000" b="1" dirty="0">
                <a:latin typeface="+mn-lt"/>
              </a:rPr>
              <a:t>empty GeoPackage template</a:t>
            </a:r>
            <a:endParaRPr lang="en-US" sz="2000" dirty="0">
              <a:latin typeface="+mn-lt"/>
            </a:endParaRPr>
          </a:p>
          <a:p>
            <a:r>
              <a:rPr lang="en-US" sz="2000" b="1" dirty="0">
                <a:latin typeface="+mn-lt"/>
              </a:rPr>
              <a:t>UML-to-Geopackage model transformation</a:t>
            </a:r>
            <a:r>
              <a:rPr lang="en-US" sz="2000" dirty="0">
                <a:latin typeface="+mn-lt"/>
              </a:rPr>
              <a:t> </a:t>
            </a:r>
            <a:r>
              <a:rPr lang="en-US" sz="2000" b="1" dirty="0">
                <a:latin typeface="+mn-lt"/>
              </a:rPr>
              <a:t>rules</a:t>
            </a:r>
            <a:r>
              <a:rPr lang="en-US" sz="2000" dirty="0">
                <a:latin typeface="+mn-lt"/>
              </a:rPr>
              <a:t>, conforming to the generic (encoding-agnostic) INSPIRE model transformation rules and to the geopackage-specific transformation rules.</a:t>
            </a:r>
          </a:p>
          <a:p>
            <a:r>
              <a:rPr lang="en-US" sz="2000" dirty="0">
                <a:latin typeface="+mn-lt"/>
              </a:rPr>
              <a:t>An </a:t>
            </a:r>
            <a:r>
              <a:rPr lang="en-US" sz="2000" b="1" dirty="0">
                <a:latin typeface="+mn-lt"/>
              </a:rPr>
              <a:t>executable model for data transformation </a:t>
            </a:r>
            <a:r>
              <a:rPr lang="en-US" sz="2000" dirty="0">
                <a:latin typeface="+mn-lt"/>
              </a:rPr>
              <a:t>of GeoPackage data to GML default encoding. This can be an ETL workbench (e.g., hale studio project, FME workbench), a standalone program or a service. In all cases, the executable model must be also documented in a human-readable form.</a:t>
            </a:r>
            <a:endParaRPr lang="en-GB" sz="2000" dirty="0">
              <a:latin typeface="+mn-lt"/>
            </a:endParaRPr>
          </a:p>
        </p:txBody>
      </p:sp>
      <p:sp>
        <p:nvSpPr>
          <p:cNvPr id="4" name="Segnaposto piè di pagina 3">
            <a:extLst>
              <a:ext uri="{FF2B5EF4-FFF2-40B4-BE49-F238E27FC236}">
                <a16:creationId xmlns:a16="http://schemas.microsoft.com/office/drawing/2014/main" id="{4C2229D9-62A3-EC2F-16CE-98E29EBAE8CC}"/>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492346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A750-ADB6-A89A-55B3-E621E954F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98511-D73C-D6E6-E55A-EA0697933D6F}"/>
              </a:ext>
            </a:extLst>
          </p:cNvPr>
          <p:cNvSpPr>
            <a:spLocks noGrp="1"/>
          </p:cNvSpPr>
          <p:nvPr>
            <p:ph type="title"/>
          </p:nvPr>
        </p:nvSpPr>
        <p:spPr/>
        <p:txBody>
          <a:bodyPr/>
          <a:lstStyle/>
          <a:p>
            <a:r>
              <a:rPr lang="en-GB" dirty="0"/>
              <a:t>Theme-specific implementations: Validation</a:t>
            </a:r>
          </a:p>
        </p:txBody>
      </p:sp>
      <p:sp>
        <p:nvSpPr>
          <p:cNvPr id="3" name="Content Placeholder 2">
            <a:extLst>
              <a:ext uri="{FF2B5EF4-FFF2-40B4-BE49-F238E27FC236}">
                <a16:creationId xmlns:a16="http://schemas.microsoft.com/office/drawing/2014/main" id="{13188E8E-F81E-8643-417F-21668DA456C4}"/>
              </a:ext>
            </a:extLst>
          </p:cNvPr>
          <p:cNvSpPr>
            <a:spLocks noGrp="1"/>
          </p:cNvSpPr>
          <p:nvPr>
            <p:ph idx="1"/>
          </p:nvPr>
        </p:nvSpPr>
        <p:spPr>
          <a:xfrm>
            <a:off x="838200" y="1690690"/>
            <a:ext cx="10515600" cy="4351338"/>
          </a:xfrm>
        </p:spPr>
        <p:txBody>
          <a:bodyPr>
            <a:normAutofit/>
          </a:bodyPr>
          <a:lstStyle/>
          <a:p>
            <a:pPr marL="0" indent="0">
              <a:buNone/>
            </a:pPr>
            <a:r>
              <a:rPr lang="en-US" sz="2000" b="1" dirty="0">
                <a:latin typeface="+mn-lt"/>
              </a:rPr>
              <a:t>Technical compliance </a:t>
            </a:r>
            <a:r>
              <a:rPr lang="en-US" sz="2000" dirty="0">
                <a:latin typeface="+mn-lt"/>
              </a:rPr>
              <a:t>with INSPIRE shall be demonstrated by:</a:t>
            </a:r>
          </a:p>
          <a:p>
            <a:r>
              <a:rPr lang="en-US" sz="2000" dirty="0">
                <a:latin typeface="+mn-lt"/>
              </a:rPr>
              <a:t>data transformation to the default encoding (GML) </a:t>
            </a:r>
          </a:p>
          <a:p>
            <a:r>
              <a:rPr lang="en-US" sz="2000" dirty="0">
                <a:latin typeface="+mn-lt"/>
              </a:rPr>
              <a:t>successful validation of the resulting dataset (or subset of) using the INSPIRE Validator</a:t>
            </a:r>
          </a:p>
          <a:p>
            <a:pPr marL="0" indent="0">
              <a:buNone/>
            </a:pPr>
            <a:endParaRPr lang="en-US" sz="2000" b="1" dirty="0">
              <a:latin typeface="+mn-lt"/>
            </a:endParaRPr>
          </a:p>
          <a:p>
            <a:pPr marL="0" indent="0">
              <a:buNone/>
            </a:pPr>
            <a:r>
              <a:rPr lang="en-US" sz="2000" b="1" dirty="0">
                <a:latin typeface="+mn-lt"/>
              </a:rPr>
              <a:t>Once-only validation</a:t>
            </a:r>
            <a:r>
              <a:rPr lang="en-US" sz="2000" dirty="0">
                <a:latin typeface="+mn-lt"/>
              </a:rPr>
              <a:t>: </a:t>
            </a:r>
          </a:p>
          <a:p>
            <a:pPr marL="0" indent="0">
              <a:buNone/>
            </a:pPr>
            <a:r>
              <a:rPr lang="en-US" sz="2000" dirty="0">
                <a:latin typeface="+mn-lt"/>
              </a:rPr>
              <a:t>data providers using the  GeoPackage templates to report data could avoid the conformity proofing process and refer to the relevant theme-specific implementation example validation, provided that </a:t>
            </a:r>
            <a:r>
              <a:rPr lang="en-US" sz="2000" b="1" dirty="0">
                <a:latin typeface="+mn-lt"/>
              </a:rPr>
              <a:t>they use the same geopackage structure (geopackage template) and that quality checks </a:t>
            </a:r>
            <a:r>
              <a:rPr lang="en-US" sz="2000" dirty="0">
                <a:latin typeface="+mn-lt"/>
              </a:rPr>
              <a:t>on the geopackage content (e.g., triggers) </a:t>
            </a:r>
            <a:r>
              <a:rPr lang="en-US" sz="2000" b="1" dirty="0">
                <a:latin typeface="+mn-lt"/>
              </a:rPr>
              <a:t>are in place.</a:t>
            </a:r>
          </a:p>
        </p:txBody>
      </p:sp>
      <p:pic>
        <p:nvPicPr>
          <p:cNvPr id="4" name="Picture 3">
            <a:extLst>
              <a:ext uri="{FF2B5EF4-FFF2-40B4-BE49-F238E27FC236}">
                <a16:creationId xmlns:a16="http://schemas.microsoft.com/office/drawing/2014/main" id="{2B7E3FA6-D665-BF37-7F10-9A5F091E7B33}"/>
              </a:ext>
            </a:extLst>
          </p:cNvPr>
          <p:cNvPicPr>
            <a:picLocks noChangeAspect="1"/>
          </p:cNvPicPr>
          <p:nvPr/>
        </p:nvPicPr>
        <p:blipFill>
          <a:blip r:embed="rId3"/>
          <a:stretch>
            <a:fillRect/>
          </a:stretch>
        </p:blipFill>
        <p:spPr>
          <a:xfrm>
            <a:off x="10099254" y="617701"/>
            <a:ext cx="1975275" cy="2145978"/>
          </a:xfrm>
          <a:prstGeom prst="rect">
            <a:avLst/>
          </a:prstGeom>
        </p:spPr>
      </p:pic>
      <p:sp>
        <p:nvSpPr>
          <p:cNvPr id="5" name="Segnaposto piè di pagina 4">
            <a:extLst>
              <a:ext uri="{FF2B5EF4-FFF2-40B4-BE49-F238E27FC236}">
                <a16:creationId xmlns:a16="http://schemas.microsoft.com/office/drawing/2014/main" id="{9714F62A-8431-ACB3-2B71-B9C8B05574E7}"/>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4230765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2711-738A-DF84-E13A-B0F435F13D67}"/>
              </a:ext>
            </a:extLst>
          </p:cNvPr>
          <p:cNvSpPr>
            <a:spLocks noGrp="1"/>
          </p:cNvSpPr>
          <p:nvPr>
            <p:ph type="ctrTitle"/>
          </p:nvPr>
        </p:nvSpPr>
        <p:spPr/>
        <p:txBody>
          <a:bodyPr/>
          <a:lstStyle/>
          <a:p>
            <a:r>
              <a:rPr lang="en-US" dirty="0"/>
              <a:t>Geopackage model for the INSPIRE Soil</a:t>
            </a:r>
            <a:endParaRPr lang="en-GB" dirty="0"/>
          </a:p>
        </p:txBody>
      </p:sp>
      <p:sp>
        <p:nvSpPr>
          <p:cNvPr id="3" name="Subtitle 2">
            <a:extLst>
              <a:ext uri="{FF2B5EF4-FFF2-40B4-BE49-F238E27FC236}">
                <a16:creationId xmlns:a16="http://schemas.microsoft.com/office/drawing/2014/main" id="{C5D35B5E-044A-D5F2-9C59-40A78F6413C2}"/>
              </a:ext>
            </a:extLst>
          </p:cNvPr>
          <p:cNvSpPr>
            <a:spLocks noGrp="1"/>
          </p:cNvSpPr>
          <p:nvPr>
            <p:ph type="subTitle" idx="1"/>
          </p:nvPr>
        </p:nvSpPr>
        <p:spPr/>
        <p:txBody>
          <a:bodyPr/>
          <a:lstStyle/>
          <a:p>
            <a:r>
              <a:rPr lang="en-GB" dirty="0"/>
              <a:t>EJPSOIL soil proposal</a:t>
            </a:r>
          </a:p>
        </p:txBody>
      </p:sp>
      <p:sp>
        <p:nvSpPr>
          <p:cNvPr id="4" name="Segnaposto piè di pagina 3">
            <a:extLst>
              <a:ext uri="{FF2B5EF4-FFF2-40B4-BE49-F238E27FC236}">
                <a16:creationId xmlns:a16="http://schemas.microsoft.com/office/drawing/2014/main" id="{A78838BA-CAD6-22DA-D287-93D211ACDD47}"/>
              </a:ext>
            </a:extLst>
          </p:cNvPr>
          <p:cNvSpPr>
            <a:spLocks noGrp="1"/>
          </p:cNvSpPr>
          <p:nvPr>
            <p:ph type="ftr" sz="quarter" idx="4294967295"/>
          </p:nvPr>
        </p:nvSpPr>
        <p:spPr>
          <a:xfrm>
            <a:off x="4038600" y="6356352"/>
            <a:ext cx="4114800" cy="365125"/>
          </a:xfrm>
        </p:spPr>
        <p:txBody>
          <a:bodyPr/>
          <a:lstStyle/>
          <a:p>
            <a:r>
              <a:rPr lang="en-US"/>
              <a:t>1st Workshop on INSPIRE SOIL-Geopackage 25th November 2024</a:t>
            </a:r>
            <a:endParaRPr lang="en-GB"/>
          </a:p>
        </p:txBody>
      </p:sp>
      <p:pic>
        <p:nvPicPr>
          <p:cNvPr id="5" name="Google Shape;295;p12">
            <a:extLst>
              <a:ext uri="{FF2B5EF4-FFF2-40B4-BE49-F238E27FC236}">
                <a16:creationId xmlns:a16="http://schemas.microsoft.com/office/drawing/2014/main" id="{34CF2C90-CB37-B1A0-C6A5-EF88DA249CE1}"/>
              </a:ext>
            </a:extLst>
          </p:cNvPr>
          <p:cNvPicPr preferRelativeResize="0"/>
          <p:nvPr/>
        </p:nvPicPr>
        <p:blipFill>
          <a:blip r:embed="rId2">
            <a:alphaModFix/>
          </a:blip>
          <a:stretch>
            <a:fillRect/>
          </a:stretch>
        </p:blipFill>
        <p:spPr>
          <a:xfrm>
            <a:off x="10352377" y="2331868"/>
            <a:ext cx="1466435" cy="1529290"/>
          </a:xfrm>
          <a:prstGeom prst="rect">
            <a:avLst/>
          </a:prstGeom>
          <a:noFill/>
          <a:ln>
            <a:noFill/>
          </a:ln>
        </p:spPr>
      </p:pic>
      <p:sp>
        <p:nvSpPr>
          <p:cNvPr id="6" name="CasellaDiTesto 5">
            <a:extLst>
              <a:ext uri="{FF2B5EF4-FFF2-40B4-BE49-F238E27FC236}">
                <a16:creationId xmlns:a16="http://schemas.microsoft.com/office/drawing/2014/main" id="{B8E077C7-A4EC-BB5E-CA33-48E4CBA8B573}"/>
              </a:ext>
            </a:extLst>
          </p:cNvPr>
          <p:cNvSpPr txBox="1"/>
          <p:nvPr/>
        </p:nvSpPr>
        <p:spPr>
          <a:xfrm>
            <a:off x="1106405" y="4120277"/>
            <a:ext cx="10847095" cy="646331"/>
          </a:xfrm>
          <a:prstGeom prst="rect">
            <a:avLst/>
          </a:prstGeom>
          <a:noFill/>
          <a:ln>
            <a:noFill/>
          </a:ln>
          <a:effectLst>
            <a:outerShdw blurRad="838200" sx="162000" sy="162000" algn="ctr" rotWithShape="0">
              <a:schemeClr val="accent2">
                <a:alpha val="89000"/>
              </a:schemeClr>
            </a:outerShdw>
          </a:effectLst>
          <a:scene3d>
            <a:camera prst="orthographicFront"/>
            <a:lightRig rig="threePt" dir="t"/>
          </a:scene3d>
          <a:sp3d/>
        </p:spPr>
        <p:txBody>
          <a:bodyPr wrap="square" rtlCol="0">
            <a:spAutoFit/>
          </a:bodyPr>
          <a:lstStyle/>
          <a:p>
            <a:r>
              <a:rPr lang="it-IT" sz="3600" b="1" dirty="0">
                <a:solidFill>
                  <a:schemeClr val="accent1">
                    <a:lumMod val="75000"/>
                  </a:schemeClr>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https://github.com/ejpsoil/inspire_soil_gpkg_template</a:t>
            </a:r>
            <a:r>
              <a:rPr lang="it-IT" sz="3600" b="1" dirty="0">
                <a:solidFill>
                  <a:schemeClr val="accent1">
                    <a:lumMod val="75000"/>
                  </a:schemeClr>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4121866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67E9F-A7F8-DEF0-1F42-E0C4EE762398}"/>
              </a:ext>
            </a:extLst>
          </p:cNvPr>
          <p:cNvSpPr>
            <a:spLocks noGrp="1"/>
          </p:cNvSpPr>
          <p:nvPr>
            <p:ph type="title"/>
          </p:nvPr>
        </p:nvSpPr>
        <p:spPr/>
        <p:txBody>
          <a:bodyPr>
            <a:normAutofit/>
          </a:bodyPr>
          <a:lstStyle/>
          <a:p>
            <a:r>
              <a:rPr lang="en-US" dirty="0"/>
              <a:t>EJPSOIL Good Practice for the provision of INSPIRE Soil data in GeoPackage format</a:t>
            </a:r>
            <a:endParaRPr lang="en-GB" dirty="0"/>
          </a:p>
        </p:txBody>
      </p:sp>
      <p:sp>
        <p:nvSpPr>
          <p:cNvPr id="3" name="Content Placeholder 2">
            <a:extLst>
              <a:ext uri="{FF2B5EF4-FFF2-40B4-BE49-F238E27FC236}">
                <a16:creationId xmlns:a16="http://schemas.microsoft.com/office/drawing/2014/main" id="{6D936FE5-700F-4D06-718B-CFED5E80CF1A}"/>
              </a:ext>
            </a:extLst>
          </p:cNvPr>
          <p:cNvSpPr>
            <a:spLocks noGrp="1"/>
          </p:cNvSpPr>
          <p:nvPr>
            <p:ph idx="1"/>
          </p:nvPr>
        </p:nvSpPr>
        <p:spPr>
          <a:xfrm>
            <a:off x="838200" y="1825625"/>
            <a:ext cx="10515600" cy="3632200"/>
          </a:xfrm>
        </p:spPr>
        <p:txBody>
          <a:bodyPr>
            <a:normAutofit/>
          </a:bodyPr>
          <a:lstStyle/>
          <a:p>
            <a:r>
              <a:rPr lang="en-US" sz="2400" dirty="0">
                <a:solidFill>
                  <a:srgbClr val="000000"/>
                </a:solidFill>
                <a:effectLst/>
                <a:latin typeface="+mn-lt"/>
                <a:cs typeface="Calibri (Corps)"/>
              </a:rPr>
              <a:t>It’s a </a:t>
            </a:r>
            <a:r>
              <a:rPr lang="en-US" sz="2400" b="1" dirty="0">
                <a:solidFill>
                  <a:srgbClr val="000000"/>
                </a:solidFill>
                <a:effectLst/>
                <a:latin typeface="+mn-lt"/>
                <a:cs typeface="Calibri (Corps)"/>
              </a:rPr>
              <a:t>theme-specific implementation of the Good Practice on the GeoPackage encoding </a:t>
            </a:r>
            <a:r>
              <a:rPr lang="en-US" sz="2400" dirty="0">
                <a:solidFill>
                  <a:srgbClr val="000000"/>
                </a:solidFill>
                <a:effectLst/>
                <a:latin typeface="+mn-lt"/>
                <a:cs typeface="Calibri (Corps)"/>
              </a:rPr>
              <a:t>of </a:t>
            </a:r>
            <a:r>
              <a:rPr lang="en-US" sz="2400" dirty="0">
                <a:solidFill>
                  <a:srgbClr val="000000"/>
                </a:solidFill>
                <a:latin typeface="+mn-lt"/>
                <a:cs typeface="Calibri (Corps)"/>
              </a:rPr>
              <a:t>INSPIRE datasets (for the Soil data theme) </a:t>
            </a:r>
          </a:p>
          <a:p>
            <a:r>
              <a:rPr lang="en-US" sz="2400" dirty="0">
                <a:solidFill>
                  <a:srgbClr val="000000"/>
                </a:solidFill>
                <a:latin typeface="+mn-lt"/>
                <a:cs typeface="Calibri (Corps)"/>
              </a:rPr>
              <a:t>Meets the needs for an efficient exchange of soil data &amp; </a:t>
            </a:r>
            <a:r>
              <a:rPr lang="en-US" sz="2400" b="1" dirty="0">
                <a:solidFill>
                  <a:srgbClr val="000000"/>
                </a:solidFill>
                <a:latin typeface="+mn-lt"/>
                <a:cs typeface="Calibri (Corps)"/>
              </a:rPr>
              <a:t>can be used to deliver INSPIRE compliant soil data</a:t>
            </a:r>
            <a:r>
              <a:rPr lang="en-US" sz="2400" dirty="0">
                <a:solidFill>
                  <a:srgbClr val="000000"/>
                </a:solidFill>
                <a:latin typeface="+mn-lt"/>
                <a:cs typeface="Calibri (Corps)"/>
              </a:rPr>
              <a:t> </a:t>
            </a:r>
          </a:p>
          <a:p>
            <a:r>
              <a:rPr lang="en-US" sz="2400" dirty="0">
                <a:solidFill>
                  <a:srgbClr val="000000"/>
                </a:solidFill>
                <a:effectLst/>
                <a:latin typeface="+mn-lt"/>
                <a:cs typeface="Calibri (Corps)"/>
              </a:rPr>
              <a:t>Compliance with INSPIRE has been demonstrated in accordance with the provisions of the Good Practice</a:t>
            </a:r>
          </a:p>
        </p:txBody>
      </p:sp>
      <p:sp>
        <p:nvSpPr>
          <p:cNvPr id="4" name="Segnaposto piè di pagina 3">
            <a:extLst>
              <a:ext uri="{FF2B5EF4-FFF2-40B4-BE49-F238E27FC236}">
                <a16:creationId xmlns:a16="http://schemas.microsoft.com/office/drawing/2014/main" id="{7813B570-CB6E-8898-3F9A-CEBDB06901B4}"/>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1342448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9C4BA-E602-E915-D0C4-3B186435E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7CDB6-9B57-C432-928F-8AD2541654B4}"/>
              </a:ext>
            </a:extLst>
          </p:cNvPr>
          <p:cNvSpPr>
            <a:spLocks noGrp="1"/>
          </p:cNvSpPr>
          <p:nvPr>
            <p:ph type="title"/>
          </p:nvPr>
        </p:nvSpPr>
        <p:spPr/>
        <p:txBody>
          <a:bodyPr>
            <a:normAutofit/>
          </a:bodyPr>
          <a:lstStyle/>
          <a:p>
            <a:r>
              <a:rPr lang="en-US" sz="3600" dirty="0">
                <a:solidFill>
                  <a:srgbClr val="000000"/>
                </a:solidFill>
              </a:rPr>
              <a:t>Transformation of the INSPIRE Soil conceptual model </a:t>
            </a:r>
            <a:r>
              <a:rPr lang="en-US" dirty="0"/>
              <a:t>into GeoPackage schema</a:t>
            </a:r>
            <a:endParaRPr lang="en-GB" dirty="0"/>
          </a:p>
        </p:txBody>
      </p:sp>
      <p:sp>
        <p:nvSpPr>
          <p:cNvPr id="3" name="Content Placeholder 2">
            <a:extLst>
              <a:ext uri="{FF2B5EF4-FFF2-40B4-BE49-F238E27FC236}">
                <a16:creationId xmlns:a16="http://schemas.microsoft.com/office/drawing/2014/main" id="{56D9C417-F640-B4C0-9141-27E9F54430EE}"/>
              </a:ext>
            </a:extLst>
          </p:cNvPr>
          <p:cNvSpPr>
            <a:spLocks noGrp="1"/>
          </p:cNvSpPr>
          <p:nvPr>
            <p:ph idx="1"/>
          </p:nvPr>
        </p:nvSpPr>
        <p:spPr>
          <a:xfrm>
            <a:off x="838200" y="1825625"/>
            <a:ext cx="10277475" cy="3765550"/>
          </a:xfrm>
        </p:spPr>
        <p:txBody>
          <a:bodyPr>
            <a:normAutofit/>
          </a:bodyPr>
          <a:lstStyle/>
          <a:p>
            <a:pPr marL="0" indent="0">
              <a:lnSpc>
                <a:spcPct val="115000"/>
              </a:lnSpc>
              <a:spcAft>
                <a:spcPts val="600"/>
              </a:spcAft>
              <a:buNone/>
            </a:pPr>
            <a:r>
              <a:rPr lang="en-US" sz="2000" dirty="0">
                <a:solidFill>
                  <a:srgbClr val="000000"/>
                </a:solidFill>
                <a:latin typeface="+mn-lt"/>
              </a:rPr>
              <a:t>To transform the Soil UML into corresponding GeoPackage schema, the following types of transformation rules have been applied:</a:t>
            </a:r>
            <a:endParaRPr lang="en-GB" sz="2000" dirty="0">
              <a:solidFill>
                <a:srgbClr val="000000"/>
              </a:solidFill>
              <a:latin typeface="+mn-lt"/>
            </a:endParaRPr>
          </a:p>
          <a:p>
            <a:pPr marL="342900" lvl="0" indent="-342900">
              <a:lnSpc>
                <a:spcPct val="150000"/>
              </a:lnSpc>
              <a:buFont typeface="Symbol" panose="05050102010706020507" pitchFamily="18" charset="2"/>
              <a:buChar char=""/>
            </a:pPr>
            <a:r>
              <a:rPr lang="en-US" sz="2000" dirty="0">
                <a:solidFill>
                  <a:srgbClr val="000000"/>
                </a:solidFill>
                <a:latin typeface="+mn-lt"/>
              </a:rPr>
              <a:t>generic (encoding agnostic) </a:t>
            </a:r>
            <a:r>
              <a:rPr lang="en-US" sz="2000" u="sng" dirty="0">
                <a:solidFill>
                  <a:srgbClr val="0563C1"/>
                </a:solidFill>
                <a:effectLst/>
                <a:latin typeface="+mn-lt"/>
                <a:cs typeface="Segoe UI" panose="020B0502040204020203" pitchFamily="34" charset="0"/>
                <a:hlinkClick r:id="rId2"/>
              </a:rPr>
              <a:t>INSPIRE model transformation rules</a:t>
            </a:r>
            <a:r>
              <a:rPr lang="en-US" sz="2000" dirty="0">
                <a:solidFill>
                  <a:srgbClr val="1F2328"/>
                </a:solidFill>
                <a:effectLst/>
                <a:latin typeface="+mn-lt"/>
                <a:cs typeface="Segoe UI" panose="020B0502040204020203" pitchFamily="34" charset="0"/>
              </a:rPr>
              <a:t>,</a:t>
            </a:r>
            <a:endParaRPr lang="en-GB" sz="2000" dirty="0">
              <a:effectLst/>
              <a:latin typeface="+mn-lt"/>
              <a:cs typeface="Calibri (Corps)"/>
            </a:endParaRPr>
          </a:p>
          <a:p>
            <a:pPr marL="342900" lvl="0" indent="-342900">
              <a:lnSpc>
                <a:spcPct val="150000"/>
              </a:lnSpc>
              <a:buFont typeface="Symbol" panose="05050102010706020507" pitchFamily="18" charset="2"/>
              <a:buChar char=""/>
            </a:pPr>
            <a:r>
              <a:rPr lang="en-US" sz="2000" dirty="0">
                <a:solidFill>
                  <a:srgbClr val="000000"/>
                </a:solidFill>
                <a:latin typeface="+mn-lt"/>
              </a:rPr>
              <a:t>encoding-specific</a:t>
            </a:r>
            <a:r>
              <a:rPr lang="en-US" sz="2000" dirty="0">
                <a:effectLst/>
                <a:latin typeface="+mn-lt"/>
                <a:cs typeface="Calibri (Corps)"/>
              </a:rPr>
              <a:t> </a:t>
            </a:r>
            <a:r>
              <a:rPr lang="en-US" sz="2000" u="sng" dirty="0">
                <a:solidFill>
                  <a:srgbClr val="0563C1"/>
                </a:solidFill>
                <a:effectLst/>
                <a:latin typeface="+mn-lt"/>
                <a:cs typeface="Calibri (Corps)"/>
                <a:hlinkClick r:id="rId3"/>
              </a:rPr>
              <a:t>INSPIRE UML-to-GeoPackage encoding rule</a:t>
            </a:r>
            <a:r>
              <a:rPr lang="en-US" sz="2000" dirty="0">
                <a:effectLst/>
                <a:latin typeface="+mn-lt"/>
                <a:cs typeface="Calibri (Corps)"/>
              </a:rPr>
              <a:t>,</a:t>
            </a:r>
            <a:endParaRPr lang="en-GB" sz="2000" dirty="0">
              <a:latin typeface="+mn-lt"/>
              <a:cs typeface="Calibri (Corps)"/>
            </a:endParaRPr>
          </a:p>
          <a:p>
            <a:pPr marL="342900" lvl="0" indent="-342900">
              <a:lnSpc>
                <a:spcPct val="150000"/>
              </a:lnSpc>
              <a:buFont typeface="Symbol" panose="05050102010706020507" pitchFamily="18" charset="2"/>
              <a:buChar char=""/>
            </a:pPr>
            <a:r>
              <a:rPr lang="en-US" sz="2000" dirty="0">
                <a:solidFill>
                  <a:srgbClr val="000000"/>
                </a:solidFill>
                <a:latin typeface="+mn-lt"/>
              </a:rPr>
              <a:t>transformation rules developed specifically for the soil data theme and in the scope of the EJP SOIL GeoPackage work. </a:t>
            </a:r>
            <a:endParaRPr lang="en-GB" sz="2000" dirty="0">
              <a:solidFill>
                <a:srgbClr val="000000"/>
              </a:solidFill>
              <a:latin typeface="+mn-lt"/>
            </a:endParaRPr>
          </a:p>
        </p:txBody>
      </p:sp>
      <p:sp>
        <p:nvSpPr>
          <p:cNvPr id="4" name="Segnaposto piè di pagina 3">
            <a:extLst>
              <a:ext uri="{FF2B5EF4-FFF2-40B4-BE49-F238E27FC236}">
                <a16:creationId xmlns:a16="http://schemas.microsoft.com/office/drawing/2014/main" id="{D027832E-6BDB-FB2B-5CB7-5A4B45DD47D5}"/>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2116862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6B85C-8591-6D2A-4D06-872202BBC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4F3E38-CD34-3033-EB64-211B82B0FC61}"/>
              </a:ext>
            </a:extLst>
          </p:cNvPr>
          <p:cNvSpPr>
            <a:spLocks noGrp="1"/>
          </p:cNvSpPr>
          <p:nvPr>
            <p:ph type="title"/>
          </p:nvPr>
        </p:nvSpPr>
        <p:spPr/>
        <p:txBody>
          <a:bodyPr>
            <a:normAutofit/>
          </a:bodyPr>
          <a:lstStyle/>
          <a:p>
            <a:r>
              <a:rPr lang="en-US" sz="3600" b="0" i="0" dirty="0">
                <a:effectLst/>
              </a:rPr>
              <a:t>Transformation rules examples</a:t>
            </a:r>
            <a:endParaRPr lang="en-GB" dirty="0"/>
          </a:p>
        </p:txBody>
      </p:sp>
      <p:sp>
        <p:nvSpPr>
          <p:cNvPr id="3" name="Content Placeholder 2">
            <a:extLst>
              <a:ext uri="{FF2B5EF4-FFF2-40B4-BE49-F238E27FC236}">
                <a16:creationId xmlns:a16="http://schemas.microsoft.com/office/drawing/2014/main" id="{10535759-7832-4416-F57A-9D672AAD8AB4}"/>
              </a:ext>
            </a:extLst>
          </p:cNvPr>
          <p:cNvSpPr>
            <a:spLocks noGrp="1"/>
          </p:cNvSpPr>
          <p:nvPr>
            <p:ph idx="1"/>
          </p:nvPr>
        </p:nvSpPr>
        <p:spPr>
          <a:xfrm>
            <a:off x="838199" y="1546224"/>
            <a:ext cx="10277475" cy="4054475"/>
          </a:xfrm>
        </p:spPr>
        <p:txBody>
          <a:bodyPr>
            <a:noAutofit/>
          </a:bodyPr>
          <a:lstStyle/>
          <a:p>
            <a:pPr marL="0" lvl="0" indent="0" algn="just">
              <a:lnSpc>
                <a:spcPct val="150000"/>
              </a:lnSpc>
              <a:buNone/>
            </a:pPr>
            <a:r>
              <a:rPr lang="en-US" sz="2000" b="1" dirty="0">
                <a:effectLst/>
                <a:latin typeface="+mn-lt"/>
                <a:cs typeface="Calibri (Corps)"/>
              </a:rPr>
              <a:t>Flattening of hierarchical structures and complex data types</a:t>
            </a:r>
            <a:r>
              <a:rPr lang="en-US" sz="2000" dirty="0">
                <a:effectLst/>
                <a:latin typeface="+mn-lt"/>
                <a:cs typeface="Calibri (Corps)"/>
              </a:rPr>
              <a:t>:</a:t>
            </a:r>
            <a:endParaRPr lang="en-GB" sz="2000" dirty="0">
              <a:effectLst/>
              <a:latin typeface="+mn-lt"/>
              <a:cs typeface="Calibri (Corps)"/>
            </a:endParaRPr>
          </a:p>
          <a:p>
            <a:pPr marL="685800" lvl="1" indent="-342900" algn="just">
              <a:lnSpc>
                <a:spcPct val="150000"/>
              </a:lnSpc>
              <a:buFont typeface="+mj-lt"/>
              <a:buAutoNum type="alphaLcParenR"/>
            </a:pPr>
            <a:r>
              <a:rPr lang="en-US" sz="2000" dirty="0">
                <a:effectLst/>
                <a:latin typeface="+mn-lt"/>
                <a:cs typeface="Calibri (Corps)"/>
              </a:rPr>
              <a:t>For multiplicities  0 or 1 the applied rule consisted in moving the child elements to the parent (</a:t>
            </a:r>
            <a:r>
              <a:rPr lang="en-US" sz="2000" u="sng" dirty="0">
                <a:solidFill>
                  <a:srgbClr val="0563C1"/>
                </a:solidFill>
                <a:effectLst/>
                <a:latin typeface="+mn-lt"/>
                <a:cs typeface="Calibri (Corps)"/>
                <a:hlinkClick r:id="rId2"/>
              </a:rPr>
              <a:t>Flattening of Nested Structures (MT001</a:t>
            </a:r>
            <a:r>
              <a:rPr lang="en-US" sz="2000" dirty="0">
                <a:effectLst/>
                <a:latin typeface="+mn-lt"/>
                <a:cs typeface="Calibri (Corps)"/>
              </a:rPr>
              <a:t>) .</a:t>
            </a:r>
            <a:endParaRPr lang="en-GB" sz="2000" dirty="0">
              <a:effectLst/>
              <a:latin typeface="+mn-lt"/>
              <a:cs typeface="Calibri (Corps)"/>
            </a:endParaRPr>
          </a:p>
          <a:p>
            <a:pPr marL="685800" lvl="1" indent="-342900" algn="just">
              <a:lnSpc>
                <a:spcPct val="150000"/>
              </a:lnSpc>
              <a:spcAft>
                <a:spcPts val="600"/>
              </a:spcAft>
              <a:buFont typeface="+mj-lt"/>
              <a:buAutoNum type="alphaLcParenR"/>
            </a:pPr>
            <a:r>
              <a:rPr lang="en-US" sz="2000" dirty="0">
                <a:effectLst/>
                <a:latin typeface="+mn-lt"/>
                <a:cs typeface="Calibri (Corps)"/>
              </a:rPr>
              <a:t>For multiplicities greater than 1 (not addressed by abovementioned INSPIRE flattening rules), tables for the data types have been created. </a:t>
            </a:r>
          </a:p>
        </p:txBody>
      </p:sp>
      <p:sp>
        <p:nvSpPr>
          <p:cNvPr id="4" name="Segnaposto piè di pagina 3">
            <a:extLst>
              <a:ext uri="{FF2B5EF4-FFF2-40B4-BE49-F238E27FC236}">
                <a16:creationId xmlns:a16="http://schemas.microsoft.com/office/drawing/2014/main" id="{3E66F9AD-8481-9A35-D54C-974CBAD70E03}"/>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2818494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CA30D-8010-E6C8-A191-091DDC0F6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26099-F7D8-26F5-EB5C-FC05AF7F572C}"/>
              </a:ext>
            </a:extLst>
          </p:cNvPr>
          <p:cNvSpPr>
            <a:spLocks noGrp="1"/>
          </p:cNvSpPr>
          <p:nvPr>
            <p:ph type="title"/>
          </p:nvPr>
        </p:nvSpPr>
        <p:spPr/>
        <p:txBody>
          <a:bodyPr>
            <a:normAutofit/>
          </a:bodyPr>
          <a:lstStyle/>
          <a:p>
            <a:r>
              <a:rPr lang="en-US" sz="3600" b="0" i="0" dirty="0">
                <a:effectLst/>
              </a:rPr>
              <a:t>Transformation rules examples</a:t>
            </a:r>
            <a:endParaRPr lang="en-GB" dirty="0"/>
          </a:p>
        </p:txBody>
      </p:sp>
      <p:sp>
        <p:nvSpPr>
          <p:cNvPr id="3" name="Content Placeholder 2">
            <a:extLst>
              <a:ext uri="{FF2B5EF4-FFF2-40B4-BE49-F238E27FC236}">
                <a16:creationId xmlns:a16="http://schemas.microsoft.com/office/drawing/2014/main" id="{69C3B0F2-CB62-4F9A-9406-6AA884014642}"/>
              </a:ext>
            </a:extLst>
          </p:cNvPr>
          <p:cNvSpPr>
            <a:spLocks noGrp="1"/>
          </p:cNvSpPr>
          <p:nvPr>
            <p:ph idx="1"/>
          </p:nvPr>
        </p:nvSpPr>
        <p:spPr>
          <a:xfrm>
            <a:off x="838199" y="1546224"/>
            <a:ext cx="10277475" cy="4054475"/>
          </a:xfrm>
        </p:spPr>
        <p:txBody>
          <a:bodyPr>
            <a:noAutofit/>
          </a:bodyPr>
          <a:lstStyle/>
          <a:p>
            <a:pPr marL="0" indent="0" algn="just">
              <a:lnSpc>
                <a:spcPct val="150000"/>
              </a:lnSpc>
              <a:spcAft>
                <a:spcPts val="600"/>
              </a:spcAft>
              <a:buNone/>
            </a:pPr>
            <a:r>
              <a:rPr lang="en-US" sz="1800" b="1" dirty="0">
                <a:latin typeface="+mn-lt"/>
              </a:rPr>
              <a:t>GeoPackage Properties rule</a:t>
            </a:r>
          </a:p>
          <a:p>
            <a:pPr marL="685800" lvl="1" indent="-342900" algn="just">
              <a:lnSpc>
                <a:spcPct val="150000"/>
              </a:lnSpc>
              <a:spcAft>
                <a:spcPts val="600"/>
              </a:spcAft>
              <a:buFont typeface="+mj-lt"/>
              <a:buAutoNum type="alphaLcParenR"/>
            </a:pPr>
            <a:r>
              <a:rPr lang="en-US" dirty="0">
                <a:latin typeface="+mn-lt"/>
              </a:rPr>
              <a:t>If a property of a feature type has a maximum cardinality of 1, it is mapped to a column in the related table. The column name is the same as the property.</a:t>
            </a:r>
          </a:p>
          <a:p>
            <a:pPr marL="685800" lvl="1" indent="-342900" algn="just">
              <a:lnSpc>
                <a:spcPct val="150000"/>
              </a:lnSpc>
              <a:spcAft>
                <a:spcPts val="600"/>
              </a:spcAft>
              <a:buFont typeface="+mj-lt"/>
              <a:buAutoNum type="alphaLcParenR"/>
            </a:pPr>
            <a:r>
              <a:rPr lang="en-US" dirty="0">
                <a:latin typeface="+mn-lt"/>
              </a:rPr>
              <a:t>If a property has a cardinality greater than 1, a suitable mapping needs to be found on a case-by-case basis.</a:t>
            </a:r>
          </a:p>
          <a:p>
            <a:pPr marL="685800" lvl="1" indent="-342900" algn="just">
              <a:lnSpc>
                <a:spcPct val="150000"/>
              </a:lnSpc>
              <a:spcAft>
                <a:spcPts val="600"/>
              </a:spcAft>
              <a:buFont typeface="+mj-lt"/>
              <a:buAutoNum type="alphaLcParenR"/>
            </a:pPr>
            <a:r>
              <a:rPr lang="en-US" dirty="0">
                <a:latin typeface="+mn-lt"/>
              </a:rPr>
              <a:t>If a property represents values from code lists and enumerations the type of the column is TEXT, and the values from the code lists and enumerations are encoded using the literal of the value.</a:t>
            </a:r>
            <a:endParaRPr lang="en-GB" dirty="0">
              <a:latin typeface="+mn-lt"/>
            </a:endParaRPr>
          </a:p>
        </p:txBody>
      </p:sp>
      <p:sp>
        <p:nvSpPr>
          <p:cNvPr id="4" name="Segnaposto piè di pagina 3">
            <a:extLst>
              <a:ext uri="{FF2B5EF4-FFF2-40B4-BE49-F238E27FC236}">
                <a16:creationId xmlns:a16="http://schemas.microsoft.com/office/drawing/2014/main" id="{9E8CCC68-D9EE-BF7C-49EA-684E4B431699}"/>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1132617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28370-BB51-9F73-4EF5-73BF74401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5EC4D2-A6D2-9F9B-187D-1173B9AAD520}"/>
              </a:ext>
            </a:extLst>
          </p:cNvPr>
          <p:cNvSpPr>
            <a:spLocks noGrp="1"/>
          </p:cNvSpPr>
          <p:nvPr>
            <p:ph type="title"/>
          </p:nvPr>
        </p:nvSpPr>
        <p:spPr/>
        <p:txBody>
          <a:bodyPr>
            <a:normAutofit/>
          </a:bodyPr>
          <a:lstStyle/>
          <a:p>
            <a:r>
              <a:rPr lang="en-US" sz="3600" b="0" i="0" dirty="0">
                <a:effectLst/>
              </a:rPr>
              <a:t>Transformation rules examples</a:t>
            </a:r>
            <a:endParaRPr lang="en-GB" dirty="0"/>
          </a:p>
        </p:txBody>
      </p:sp>
      <p:sp>
        <p:nvSpPr>
          <p:cNvPr id="3" name="Content Placeholder 2">
            <a:extLst>
              <a:ext uri="{FF2B5EF4-FFF2-40B4-BE49-F238E27FC236}">
                <a16:creationId xmlns:a16="http://schemas.microsoft.com/office/drawing/2014/main" id="{0C59535C-F418-8FC3-CA6A-5EF9D0C0936C}"/>
              </a:ext>
            </a:extLst>
          </p:cNvPr>
          <p:cNvSpPr>
            <a:spLocks noGrp="1"/>
          </p:cNvSpPr>
          <p:nvPr>
            <p:ph idx="1"/>
          </p:nvPr>
        </p:nvSpPr>
        <p:spPr>
          <a:xfrm>
            <a:off x="838200" y="1546224"/>
            <a:ext cx="9172575" cy="4054475"/>
          </a:xfrm>
        </p:spPr>
        <p:txBody>
          <a:bodyPr>
            <a:noAutofit/>
          </a:bodyPr>
          <a:lstStyle/>
          <a:p>
            <a:pPr marL="0" lvl="0" indent="0" algn="just">
              <a:lnSpc>
                <a:spcPct val="150000"/>
              </a:lnSpc>
              <a:buNone/>
            </a:pPr>
            <a:r>
              <a:rPr lang="fr-FR" sz="2000" b="1" dirty="0">
                <a:latin typeface="Calibri" panose="020F0502020204030204" pitchFamily="34" charset="0"/>
                <a:ea typeface="Calibri" panose="020F0502020204030204" pitchFamily="34" charset="0"/>
              </a:rPr>
              <a:t>Associations </a:t>
            </a:r>
            <a:r>
              <a:rPr lang="fr-FR" sz="2000" b="1" dirty="0" err="1">
                <a:latin typeface="Calibri" panose="020F0502020204030204" pitchFamily="34" charset="0"/>
                <a:ea typeface="Calibri" panose="020F0502020204030204" pitchFamily="34" charset="0"/>
              </a:rPr>
              <a:t>with</a:t>
            </a:r>
            <a:r>
              <a:rPr lang="fr-FR" sz="2000" b="1" dirty="0">
                <a:latin typeface="Calibri" panose="020F0502020204030204" pitchFamily="34" charset="0"/>
                <a:ea typeface="Calibri" panose="020F0502020204030204" pitchFamily="34" charset="0"/>
              </a:rPr>
              <a:t> 1:n </a:t>
            </a:r>
            <a:r>
              <a:rPr lang="fr-FR" sz="2000" b="1" dirty="0" err="1">
                <a:latin typeface="Calibri" panose="020F0502020204030204" pitchFamily="34" charset="0"/>
                <a:ea typeface="Calibri" panose="020F0502020204030204" pitchFamily="34" charset="0"/>
              </a:rPr>
              <a:t>multiplicity</a:t>
            </a:r>
            <a:endParaRPr lang="en-GB" sz="2000" b="1" dirty="0">
              <a:latin typeface="Calibri" panose="020F0502020204030204" pitchFamily="34" charset="0"/>
              <a:ea typeface="Calibri" panose="020F0502020204030204" pitchFamily="34" charset="0"/>
            </a:endParaRPr>
          </a:p>
          <a:p>
            <a:pPr marL="457200" algn="just">
              <a:lnSpc>
                <a:spcPct val="115000"/>
              </a:lnSpc>
            </a:pPr>
            <a:r>
              <a:rPr lang="en-US" sz="2000" dirty="0">
                <a:effectLst/>
                <a:latin typeface="Calibri" panose="020F0502020204030204" pitchFamily="34" charset="0"/>
                <a:ea typeface="Calibri" panose="020F0502020204030204" pitchFamily="34" charset="0"/>
                <a:cs typeface="Calibri (Corps)"/>
              </a:rPr>
              <a:t>A related attribute is introduced in the destination table which is the foreign key to the source table.</a:t>
            </a:r>
            <a:endParaRPr lang="en-GB" sz="2000" dirty="0">
              <a:effectLst/>
              <a:latin typeface="Calibri" panose="020F0502020204030204" pitchFamily="34" charset="0"/>
              <a:ea typeface="Calibri" panose="020F0502020204030204" pitchFamily="34" charset="0"/>
              <a:cs typeface="Calibri (Corps)"/>
            </a:endParaRPr>
          </a:p>
          <a:p>
            <a:pPr marL="0" lvl="0" indent="0" algn="just">
              <a:lnSpc>
                <a:spcPct val="150000"/>
              </a:lnSpc>
              <a:buNone/>
            </a:pPr>
            <a:r>
              <a:rPr lang="en-US" sz="2000" b="1" dirty="0">
                <a:effectLst/>
                <a:latin typeface="Calibri" panose="020F0502020204030204" pitchFamily="34" charset="0"/>
                <a:ea typeface="Calibri" panose="020F0502020204030204" pitchFamily="34" charset="0"/>
                <a:cs typeface="Calibri (Corps)"/>
              </a:rPr>
              <a:t>Associations with n:m multiplicity</a:t>
            </a:r>
            <a:endParaRPr lang="en-GB" sz="2000" b="1" dirty="0">
              <a:effectLst/>
              <a:latin typeface="Calibri" panose="020F0502020204030204" pitchFamily="34" charset="0"/>
              <a:ea typeface="Calibri" panose="020F0502020204030204" pitchFamily="34" charset="0"/>
              <a:cs typeface="Calibri (Corps)"/>
            </a:endParaRPr>
          </a:p>
          <a:p>
            <a:pPr marL="457200" algn="just">
              <a:lnSpc>
                <a:spcPct val="115000"/>
              </a:lnSpc>
            </a:pPr>
            <a:r>
              <a:rPr lang="en-US" sz="2000" dirty="0">
                <a:effectLst/>
                <a:latin typeface="Calibri" panose="020F0502020204030204" pitchFamily="34" charset="0"/>
                <a:ea typeface="Calibri" panose="020F0502020204030204" pitchFamily="34" charset="0"/>
                <a:cs typeface="Calibri (Corps)"/>
              </a:rPr>
              <a:t>Many-to-many relationships have been represented using a relationship table. A relationship table is composed of a primary key and two foreign keys (one per associated table).</a:t>
            </a:r>
            <a:endParaRPr lang="en-GB" sz="2000" dirty="0">
              <a:effectLst/>
              <a:latin typeface="Calibri" panose="020F0502020204030204" pitchFamily="34" charset="0"/>
              <a:ea typeface="Calibri" panose="020F0502020204030204" pitchFamily="34" charset="0"/>
              <a:cs typeface="Calibri (Corps)"/>
            </a:endParaRPr>
          </a:p>
        </p:txBody>
      </p:sp>
      <p:sp>
        <p:nvSpPr>
          <p:cNvPr id="4" name="Segnaposto piè di pagina 3">
            <a:extLst>
              <a:ext uri="{FF2B5EF4-FFF2-40B4-BE49-F238E27FC236}">
                <a16:creationId xmlns:a16="http://schemas.microsoft.com/office/drawing/2014/main" id="{19DF17C4-644E-1526-653D-7D94879A5167}"/>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3992982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88F33-8E6A-25D3-B42E-5AA32FE81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1E2BF-CB8C-11E5-9C32-BA5E80C4FC4B}"/>
              </a:ext>
            </a:extLst>
          </p:cNvPr>
          <p:cNvSpPr>
            <a:spLocks noGrp="1"/>
          </p:cNvSpPr>
          <p:nvPr>
            <p:ph type="title"/>
          </p:nvPr>
        </p:nvSpPr>
        <p:spPr/>
        <p:txBody>
          <a:bodyPr>
            <a:normAutofit/>
          </a:bodyPr>
          <a:lstStyle/>
          <a:p>
            <a:r>
              <a:rPr lang="en-US" sz="3600" b="0" i="0" dirty="0">
                <a:effectLst/>
              </a:rPr>
              <a:t>Soil-specific transformation rules examples</a:t>
            </a:r>
            <a:endParaRPr lang="en-GB" dirty="0"/>
          </a:p>
        </p:txBody>
      </p:sp>
      <p:sp>
        <p:nvSpPr>
          <p:cNvPr id="3" name="Content Placeholder 2">
            <a:extLst>
              <a:ext uri="{FF2B5EF4-FFF2-40B4-BE49-F238E27FC236}">
                <a16:creationId xmlns:a16="http://schemas.microsoft.com/office/drawing/2014/main" id="{240693C2-5E29-434B-2CE8-AAF258722F55}"/>
              </a:ext>
            </a:extLst>
          </p:cNvPr>
          <p:cNvSpPr>
            <a:spLocks noGrp="1"/>
          </p:cNvSpPr>
          <p:nvPr>
            <p:ph idx="1"/>
          </p:nvPr>
        </p:nvSpPr>
        <p:spPr>
          <a:xfrm>
            <a:off x="838200" y="1546224"/>
            <a:ext cx="10687050" cy="4054475"/>
          </a:xfrm>
        </p:spPr>
        <p:txBody>
          <a:bodyPr>
            <a:noAutofit/>
          </a:bodyPr>
          <a:lstStyle/>
          <a:p>
            <a:pPr marL="0" lvl="0" indent="0" algn="just">
              <a:lnSpc>
                <a:spcPct val="150000"/>
              </a:lnSpc>
              <a:buNone/>
            </a:pPr>
            <a:r>
              <a:rPr lang="fr-FR" sz="1800" b="1" dirty="0" err="1">
                <a:latin typeface="+mn-lt"/>
              </a:rPr>
              <a:t>SoilProfile</a:t>
            </a:r>
            <a:endParaRPr lang="en-GB" sz="1800" b="1" dirty="0">
              <a:latin typeface="+mn-lt"/>
            </a:endParaRPr>
          </a:p>
          <a:p>
            <a:pPr marL="0" lvl="0" indent="0" algn="just">
              <a:lnSpc>
                <a:spcPct val="150000"/>
              </a:lnSpc>
              <a:buNone/>
            </a:pPr>
            <a:r>
              <a:rPr lang="en-US" sz="1600" dirty="0">
                <a:effectLst/>
                <a:latin typeface="+mn-lt"/>
                <a:cs typeface="Calibri (Corps)"/>
              </a:rPr>
              <a:t>The </a:t>
            </a:r>
            <a:r>
              <a:rPr lang="en-US" sz="1600" i="1" dirty="0" err="1">
                <a:effectLst/>
                <a:latin typeface="+mn-lt"/>
                <a:cs typeface="Calibri (Corps)"/>
              </a:rPr>
              <a:t>ObservedSoilProfile</a:t>
            </a:r>
            <a:r>
              <a:rPr lang="en-US" sz="1600" dirty="0">
                <a:effectLst/>
                <a:latin typeface="+mn-lt"/>
                <a:cs typeface="Calibri (Corps)"/>
              </a:rPr>
              <a:t> and </a:t>
            </a:r>
            <a:r>
              <a:rPr lang="en-US" sz="1600" i="1" dirty="0" err="1">
                <a:effectLst/>
                <a:latin typeface="+mn-lt"/>
                <a:cs typeface="Calibri (Corps)"/>
              </a:rPr>
              <a:t>DerivedSoilProfile</a:t>
            </a:r>
            <a:r>
              <a:rPr lang="en-US" sz="1600" dirty="0">
                <a:effectLst/>
                <a:latin typeface="+mn-lt"/>
                <a:cs typeface="Calibri (Corps)"/>
              </a:rPr>
              <a:t>, specialization with no attributes of the </a:t>
            </a:r>
            <a:r>
              <a:rPr lang="en-US" sz="1600" i="1" dirty="0" err="1">
                <a:effectLst/>
                <a:latin typeface="+mn-lt"/>
                <a:cs typeface="Calibri (Corps)"/>
              </a:rPr>
              <a:t>SoilProfile</a:t>
            </a:r>
            <a:r>
              <a:rPr lang="en-US" sz="1600" dirty="0">
                <a:effectLst/>
                <a:latin typeface="+mn-lt"/>
                <a:cs typeface="Calibri (Corps)"/>
              </a:rPr>
              <a:t> feature type, have no corresponding tables in the GPKG model. To distinguish between an observed and a derived profile the “</a:t>
            </a:r>
            <a:r>
              <a:rPr lang="en-US" sz="1600" i="1" dirty="0" err="1">
                <a:effectLst/>
                <a:latin typeface="+mn-lt"/>
                <a:cs typeface="Calibri (Corps)"/>
              </a:rPr>
              <a:t>isderived</a:t>
            </a:r>
            <a:r>
              <a:rPr lang="en-US" sz="1600" dirty="0">
                <a:effectLst/>
                <a:latin typeface="+mn-lt"/>
                <a:cs typeface="Calibri (Corps)"/>
              </a:rPr>
              <a:t>” BOOLEAN attribute has been added to the </a:t>
            </a:r>
            <a:r>
              <a:rPr lang="en-US" sz="1600" dirty="0" err="1">
                <a:effectLst/>
                <a:latin typeface="+mn-lt"/>
                <a:cs typeface="Calibri (Corps)"/>
              </a:rPr>
              <a:t>soilprofile</a:t>
            </a:r>
            <a:r>
              <a:rPr lang="en-US" sz="1600" dirty="0">
                <a:effectLst/>
                <a:latin typeface="+mn-lt"/>
                <a:cs typeface="Calibri (Corps)"/>
              </a:rPr>
              <a:t> table. The attribute is set to TRUE when the profile is derived. In addition, a specific trigger checks that derived soil profiles have null values for the location attribute (association </a:t>
            </a:r>
            <a:r>
              <a:rPr lang="en-US" sz="1600" dirty="0">
                <a:latin typeface="+mn-lt"/>
              </a:rPr>
              <a:t>to </a:t>
            </a:r>
            <a:r>
              <a:rPr lang="en-US" sz="1600" dirty="0" err="1">
                <a:latin typeface="+mn-lt"/>
              </a:rPr>
              <a:t>soilplot</a:t>
            </a:r>
            <a:r>
              <a:rPr lang="en-US" sz="1600" dirty="0">
                <a:latin typeface="+mn-lt"/>
              </a:rPr>
              <a:t>).</a:t>
            </a:r>
            <a:endParaRPr lang="en-GB" sz="1600" dirty="0">
              <a:latin typeface="+mn-lt"/>
            </a:endParaRPr>
          </a:p>
          <a:p>
            <a:pPr marL="0" lvl="0" indent="0" algn="just">
              <a:lnSpc>
                <a:spcPct val="150000"/>
              </a:lnSpc>
              <a:buNone/>
            </a:pPr>
            <a:endParaRPr lang="en-GB" sz="1800" dirty="0">
              <a:effectLst/>
              <a:latin typeface="Calibri" panose="020F0502020204030204" pitchFamily="34" charset="0"/>
              <a:ea typeface="Calibri" panose="020F0502020204030204" pitchFamily="34" charset="0"/>
              <a:cs typeface="Calibri (Corps)"/>
            </a:endParaRPr>
          </a:p>
        </p:txBody>
      </p:sp>
      <p:pic>
        <p:nvPicPr>
          <p:cNvPr id="4" name="Picture 3" descr="A screenshot of a computer&#10;&#10;Description automatically generated">
            <a:extLst>
              <a:ext uri="{FF2B5EF4-FFF2-40B4-BE49-F238E27FC236}">
                <a16:creationId xmlns:a16="http://schemas.microsoft.com/office/drawing/2014/main" id="{162BBE9E-71B4-373A-7C29-2C3B835DD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7784" y="3429000"/>
            <a:ext cx="5336540" cy="3491865"/>
          </a:xfrm>
          <a:prstGeom prst="rect">
            <a:avLst/>
          </a:prstGeom>
        </p:spPr>
      </p:pic>
      <p:pic>
        <p:nvPicPr>
          <p:cNvPr id="5" name="Picture 4">
            <a:extLst>
              <a:ext uri="{FF2B5EF4-FFF2-40B4-BE49-F238E27FC236}">
                <a16:creationId xmlns:a16="http://schemas.microsoft.com/office/drawing/2014/main" id="{0C85D72C-7BB3-E929-CF83-7C88EF479C5F}"/>
              </a:ext>
            </a:extLst>
          </p:cNvPr>
          <p:cNvPicPr>
            <a:picLocks noChangeAspect="1"/>
          </p:cNvPicPr>
          <p:nvPr/>
        </p:nvPicPr>
        <p:blipFill>
          <a:blip r:embed="rId3"/>
          <a:srcRect t="-1" b="35078"/>
          <a:stretch/>
        </p:blipFill>
        <p:spPr>
          <a:xfrm>
            <a:off x="1373152" y="3785676"/>
            <a:ext cx="4084674" cy="2778512"/>
          </a:xfrm>
          <a:prstGeom prst="rect">
            <a:avLst/>
          </a:prstGeom>
        </p:spPr>
      </p:pic>
      <p:cxnSp>
        <p:nvCxnSpPr>
          <p:cNvPr id="7" name="Straight Connector 6">
            <a:extLst>
              <a:ext uri="{FF2B5EF4-FFF2-40B4-BE49-F238E27FC236}">
                <a16:creationId xmlns:a16="http://schemas.microsoft.com/office/drawing/2014/main" id="{1E7CF2CF-AC9E-DB48-9A16-6F3A9BB99A86}"/>
              </a:ext>
            </a:extLst>
          </p:cNvPr>
          <p:cNvCxnSpPr/>
          <p:nvPr/>
        </p:nvCxnSpPr>
        <p:spPr>
          <a:xfrm>
            <a:off x="1327954" y="6561011"/>
            <a:ext cx="4129872" cy="0"/>
          </a:xfrm>
          <a:prstGeom prst="line">
            <a:avLst/>
          </a:prstGeom>
        </p:spPr>
        <p:style>
          <a:lnRef idx="1">
            <a:schemeClr val="dk1"/>
          </a:lnRef>
          <a:fillRef idx="0">
            <a:schemeClr val="dk1"/>
          </a:fillRef>
          <a:effectRef idx="0">
            <a:schemeClr val="dk1"/>
          </a:effectRef>
          <a:fontRef idx="minor">
            <a:schemeClr val="tx1"/>
          </a:fontRef>
        </p:style>
      </p:cxnSp>
      <p:sp>
        <p:nvSpPr>
          <p:cNvPr id="8" name="Arrow: Right 7">
            <a:extLst>
              <a:ext uri="{FF2B5EF4-FFF2-40B4-BE49-F238E27FC236}">
                <a16:creationId xmlns:a16="http://schemas.microsoft.com/office/drawing/2014/main" id="{24DFDE6B-CADB-6D1F-3B85-38E58A740DB2}"/>
              </a:ext>
            </a:extLst>
          </p:cNvPr>
          <p:cNvSpPr/>
          <p:nvPr/>
        </p:nvSpPr>
        <p:spPr>
          <a:xfrm>
            <a:off x="5676900" y="4914900"/>
            <a:ext cx="935990" cy="6857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egnaposto piè di pagina 5">
            <a:extLst>
              <a:ext uri="{FF2B5EF4-FFF2-40B4-BE49-F238E27FC236}">
                <a16:creationId xmlns:a16="http://schemas.microsoft.com/office/drawing/2014/main" id="{85C93FFA-8818-7C85-A76A-3D9F19CF192C}"/>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1885931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4E7F76-F050-2D23-2E8A-A2A5D5CD5972}"/>
              </a:ext>
            </a:extLst>
          </p:cNvPr>
          <p:cNvSpPr>
            <a:spLocks noGrp="1"/>
          </p:cNvSpPr>
          <p:nvPr>
            <p:ph idx="1"/>
          </p:nvPr>
        </p:nvSpPr>
        <p:spPr>
          <a:xfrm>
            <a:off x="838200" y="1543050"/>
            <a:ext cx="10515600" cy="4498976"/>
          </a:xfrm>
        </p:spPr>
        <p:txBody>
          <a:bodyPr>
            <a:normAutofit/>
          </a:bodyPr>
          <a:lstStyle/>
          <a:p>
            <a:pPr marL="0" indent="0" algn="just">
              <a:lnSpc>
                <a:spcPct val="150000"/>
              </a:lnSpc>
              <a:buNone/>
            </a:pPr>
            <a:r>
              <a:rPr lang="fr-FR" sz="1800" b="1" dirty="0" err="1">
                <a:latin typeface="+mn-lt"/>
              </a:rPr>
              <a:t>ProfileElement</a:t>
            </a:r>
            <a:endParaRPr lang="fr-FR" sz="1800" b="1" dirty="0">
              <a:latin typeface="+mn-lt"/>
            </a:endParaRPr>
          </a:p>
          <a:p>
            <a:pPr marL="0" lvl="0" indent="0" algn="just">
              <a:lnSpc>
                <a:spcPct val="150000"/>
              </a:lnSpc>
              <a:buNone/>
            </a:pPr>
            <a:r>
              <a:rPr lang="en-US" sz="1600" dirty="0">
                <a:effectLst/>
                <a:latin typeface="+mn-lt"/>
                <a:cs typeface="Calibri (Corps)"/>
              </a:rPr>
              <a:t>The </a:t>
            </a:r>
            <a:r>
              <a:rPr lang="en-US" sz="1600" dirty="0" err="1">
                <a:effectLst/>
                <a:latin typeface="+mn-lt"/>
                <a:cs typeface="Calibri (Corps)"/>
              </a:rPr>
              <a:t>SoilHorizon</a:t>
            </a:r>
            <a:r>
              <a:rPr lang="en-US" sz="1600" dirty="0">
                <a:effectLst/>
                <a:latin typeface="+mn-lt"/>
                <a:cs typeface="Calibri (Corps)"/>
              </a:rPr>
              <a:t> and </a:t>
            </a:r>
            <a:r>
              <a:rPr lang="en-US" sz="1600" dirty="0" err="1">
                <a:effectLst/>
                <a:latin typeface="+mn-lt"/>
                <a:cs typeface="Calibri (Corps)"/>
              </a:rPr>
              <a:t>SoilLayer</a:t>
            </a:r>
            <a:r>
              <a:rPr lang="en-US" sz="1600" dirty="0">
                <a:effectLst/>
                <a:latin typeface="+mn-lt"/>
                <a:cs typeface="Calibri (Corps)"/>
              </a:rPr>
              <a:t> have no corresponding tables in the model. </a:t>
            </a:r>
          </a:p>
          <a:p>
            <a:pPr marL="0" lvl="0" indent="0" algn="just">
              <a:lnSpc>
                <a:spcPct val="150000"/>
              </a:lnSpc>
              <a:buNone/>
            </a:pPr>
            <a:r>
              <a:rPr lang="en-US" sz="1600" dirty="0">
                <a:effectLst/>
                <a:latin typeface="+mn-lt"/>
                <a:cs typeface="Calibri (Corps)"/>
              </a:rPr>
              <a:t>All the </a:t>
            </a:r>
            <a:r>
              <a:rPr lang="en-US" sz="1600" dirty="0" err="1">
                <a:effectLst/>
                <a:latin typeface="+mn-lt"/>
                <a:cs typeface="Calibri (Corps)"/>
              </a:rPr>
              <a:t>SoilLayer</a:t>
            </a:r>
            <a:r>
              <a:rPr lang="fr-FR" sz="1600" dirty="0">
                <a:effectLst/>
                <a:latin typeface="+mn-lt"/>
                <a:cs typeface="Calibri (Corps)"/>
              </a:rPr>
              <a:t>  </a:t>
            </a:r>
            <a:r>
              <a:rPr lang="en-US" sz="1600" dirty="0">
                <a:effectLst/>
                <a:latin typeface="+mn-lt"/>
                <a:cs typeface="Calibri (Corps)"/>
              </a:rPr>
              <a:t>attributes have been incorporated in the </a:t>
            </a:r>
            <a:r>
              <a:rPr lang="en-US" sz="1600" dirty="0" err="1">
                <a:effectLst/>
                <a:latin typeface="+mn-lt"/>
                <a:cs typeface="Calibri (Corps)"/>
              </a:rPr>
              <a:t>ProfileElement</a:t>
            </a:r>
            <a:r>
              <a:rPr lang="en-US" sz="1600" dirty="0">
                <a:effectLst/>
                <a:latin typeface="+mn-lt"/>
                <a:cs typeface="Calibri (Corps)"/>
              </a:rPr>
              <a:t> table. Conversely, the Horizon attributes (</a:t>
            </a:r>
            <a:r>
              <a:rPr lang="en-US" sz="1600" dirty="0" err="1">
                <a:effectLst/>
                <a:latin typeface="+mn-lt"/>
                <a:cs typeface="Calibri (Corps)"/>
              </a:rPr>
              <a:t>FAOHorizonNotation</a:t>
            </a:r>
            <a:r>
              <a:rPr lang="en-US" sz="1600" dirty="0">
                <a:effectLst/>
                <a:latin typeface="+mn-lt"/>
                <a:cs typeface="Calibri (Corps)"/>
              </a:rPr>
              <a:t>, complex data type with multiplicity 1, and </a:t>
            </a:r>
            <a:r>
              <a:rPr lang="en-US" sz="1600" dirty="0" err="1">
                <a:effectLst/>
                <a:latin typeface="+mn-lt"/>
                <a:cs typeface="Calibri (Corps)"/>
              </a:rPr>
              <a:t>otherHorizonNotation</a:t>
            </a:r>
            <a:r>
              <a:rPr lang="en-US" sz="1600" dirty="0">
                <a:effectLst/>
                <a:latin typeface="+mn-lt"/>
                <a:cs typeface="Calibri (Corps)"/>
              </a:rPr>
              <a:t> complex data type with multiplicity 0..n) are represented as tables linked to the </a:t>
            </a:r>
            <a:r>
              <a:rPr lang="en-US" sz="1600" dirty="0" err="1">
                <a:effectLst/>
                <a:latin typeface="+mn-lt"/>
                <a:cs typeface="Calibri (Corps)"/>
              </a:rPr>
              <a:t>ProfileElement</a:t>
            </a:r>
            <a:r>
              <a:rPr lang="en-US" sz="1600" dirty="0">
                <a:effectLst/>
                <a:latin typeface="+mn-lt"/>
                <a:cs typeface="Calibri (Corps)"/>
              </a:rPr>
              <a:t> by related foreign keys. </a:t>
            </a:r>
            <a:endParaRPr lang="en-GB" sz="1600" dirty="0">
              <a:effectLst/>
              <a:latin typeface="+mn-lt"/>
              <a:cs typeface="Calibri (Corps)"/>
            </a:endParaRPr>
          </a:p>
        </p:txBody>
      </p:sp>
      <p:sp>
        <p:nvSpPr>
          <p:cNvPr id="4" name="Title 1">
            <a:extLst>
              <a:ext uri="{FF2B5EF4-FFF2-40B4-BE49-F238E27FC236}">
                <a16:creationId xmlns:a16="http://schemas.microsoft.com/office/drawing/2014/main" id="{885A4457-F157-B5CA-B034-ACBCFF1E47E1}"/>
              </a:ext>
            </a:extLst>
          </p:cNvPr>
          <p:cNvSpPr>
            <a:spLocks noGrp="1"/>
          </p:cNvSpPr>
          <p:nvPr>
            <p:ph type="title"/>
          </p:nvPr>
        </p:nvSpPr>
        <p:spPr>
          <a:xfrm>
            <a:off x="838200" y="365125"/>
            <a:ext cx="10515600" cy="1325563"/>
          </a:xfrm>
        </p:spPr>
        <p:txBody>
          <a:bodyPr>
            <a:normAutofit/>
          </a:bodyPr>
          <a:lstStyle/>
          <a:p>
            <a:r>
              <a:rPr lang="en-US" sz="3600" b="0" i="0" dirty="0">
                <a:effectLst/>
              </a:rPr>
              <a:t>Soil-specific transformation rules examples</a:t>
            </a:r>
            <a:endParaRPr lang="en-GB" dirty="0"/>
          </a:p>
        </p:txBody>
      </p:sp>
      <p:pic>
        <p:nvPicPr>
          <p:cNvPr id="5" name="Picture 4">
            <a:extLst>
              <a:ext uri="{FF2B5EF4-FFF2-40B4-BE49-F238E27FC236}">
                <a16:creationId xmlns:a16="http://schemas.microsoft.com/office/drawing/2014/main" id="{785F5D3C-C107-E456-5796-86971A757BE9}"/>
              </a:ext>
            </a:extLst>
          </p:cNvPr>
          <p:cNvPicPr>
            <a:picLocks noChangeAspect="1"/>
          </p:cNvPicPr>
          <p:nvPr/>
        </p:nvPicPr>
        <p:blipFill>
          <a:blip r:embed="rId2"/>
          <a:stretch>
            <a:fillRect/>
          </a:stretch>
        </p:blipFill>
        <p:spPr>
          <a:xfrm>
            <a:off x="838200" y="3719723"/>
            <a:ext cx="4162425" cy="297194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D5925EE-A5A4-D93A-2AE5-58A77CDACC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8077" y="3744594"/>
            <a:ext cx="5338445" cy="2845435"/>
          </a:xfrm>
          <a:prstGeom prst="rect">
            <a:avLst/>
          </a:prstGeom>
        </p:spPr>
      </p:pic>
      <p:sp>
        <p:nvSpPr>
          <p:cNvPr id="7" name="Arrow: Right 6">
            <a:extLst>
              <a:ext uri="{FF2B5EF4-FFF2-40B4-BE49-F238E27FC236}">
                <a16:creationId xmlns:a16="http://schemas.microsoft.com/office/drawing/2014/main" id="{13CCEFAF-C635-5A6D-CE74-4D97374E7F91}"/>
              </a:ext>
            </a:extLst>
          </p:cNvPr>
          <p:cNvSpPr/>
          <p:nvPr/>
        </p:nvSpPr>
        <p:spPr>
          <a:xfrm>
            <a:off x="5334000" y="4514850"/>
            <a:ext cx="762000" cy="7334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egnaposto piè di pagina 1">
            <a:extLst>
              <a:ext uri="{FF2B5EF4-FFF2-40B4-BE49-F238E27FC236}">
                <a16:creationId xmlns:a16="http://schemas.microsoft.com/office/drawing/2014/main" id="{90DD91FE-BFF6-EC97-97DD-A94868D7799C}"/>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1696336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092C-920A-48E3-8A9E-3F68901669FA}"/>
              </a:ext>
            </a:extLst>
          </p:cNvPr>
          <p:cNvSpPr>
            <a:spLocks noGrp="1"/>
          </p:cNvSpPr>
          <p:nvPr>
            <p:ph type="ctrTitle"/>
          </p:nvPr>
        </p:nvSpPr>
        <p:spPr>
          <a:xfrm>
            <a:off x="1524000" y="1122363"/>
            <a:ext cx="9144000" cy="1655762"/>
          </a:xfrm>
        </p:spPr>
        <p:txBody>
          <a:bodyPr/>
          <a:lstStyle/>
          <a:p>
            <a:r>
              <a:rPr lang="en-US" dirty="0"/>
              <a:t>Basic introduction to INSPIRE</a:t>
            </a:r>
            <a:endParaRPr lang="en-GB" dirty="0"/>
          </a:p>
        </p:txBody>
      </p:sp>
      <p:sp>
        <p:nvSpPr>
          <p:cNvPr id="4" name="Subtitle 3">
            <a:extLst>
              <a:ext uri="{FF2B5EF4-FFF2-40B4-BE49-F238E27FC236}">
                <a16:creationId xmlns:a16="http://schemas.microsoft.com/office/drawing/2014/main" id="{3F187A45-D6BE-4B5D-8B92-75FF0EC34899}"/>
              </a:ext>
            </a:extLst>
          </p:cNvPr>
          <p:cNvSpPr>
            <a:spLocks noGrp="1"/>
          </p:cNvSpPr>
          <p:nvPr>
            <p:ph type="subTitle" idx="1"/>
          </p:nvPr>
        </p:nvSpPr>
        <p:spPr/>
        <p:txBody>
          <a:bodyPr/>
          <a:lstStyle/>
          <a:p>
            <a:endParaRPr lang="nl-NL" dirty="0"/>
          </a:p>
        </p:txBody>
      </p:sp>
      <p:sp>
        <p:nvSpPr>
          <p:cNvPr id="3" name="Segnaposto piè di pagina 2">
            <a:extLst>
              <a:ext uri="{FF2B5EF4-FFF2-40B4-BE49-F238E27FC236}">
                <a16:creationId xmlns:a16="http://schemas.microsoft.com/office/drawing/2014/main" id="{F6137873-13D5-1E7D-D49A-32379E4BA574}"/>
              </a:ext>
            </a:extLst>
          </p:cNvPr>
          <p:cNvSpPr>
            <a:spLocks noGrp="1"/>
          </p:cNvSpPr>
          <p:nvPr>
            <p:ph type="ftr" sz="quarter" idx="4294967295"/>
          </p:nvPr>
        </p:nvSpPr>
        <p:spPr>
          <a:xfrm>
            <a:off x="4038600" y="6356352"/>
            <a:ext cx="4114800" cy="365125"/>
          </a:xfrm>
        </p:spPr>
        <p:txBody>
          <a:bodyPr/>
          <a:lstStyle/>
          <a:p>
            <a:r>
              <a:rPr lang="en-US"/>
              <a:t>1st Workshop on INSPIRE SOIL-Geopackage 25th November 2024</a:t>
            </a:r>
            <a:endParaRPr lang="en-GB"/>
          </a:p>
        </p:txBody>
      </p:sp>
    </p:spTree>
    <p:extLst>
      <p:ext uri="{BB962C8B-B14F-4D97-AF65-F5344CB8AC3E}">
        <p14:creationId xmlns:p14="http://schemas.microsoft.com/office/powerpoint/2010/main" val="995281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02BB4-9BB9-8B50-3B51-C0C5BB57EB7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B8C5D6-A8C5-46A7-845A-DF43401E062E}"/>
              </a:ext>
            </a:extLst>
          </p:cNvPr>
          <p:cNvSpPr>
            <a:spLocks noGrp="1"/>
          </p:cNvSpPr>
          <p:nvPr>
            <p:ph idx="1"/>
          </p:nvPr>
        </p:nvSpPr>
        <p:spPr>
          <a:xfrm>
            <a:off x="838200" y="1543050"/>
            <a:ext cx="10515600" cy="4498976"/>
          </a:xfrm>
        </p:spPr>
        <p:txBody>
          <a:bodyPr>
            <a:normAutofit/>
          </a:bodyPr>
          <a:lstStyle/>
          <a:p>
            <a:pPr marL="0" lvl="0" indent="0" algn="just">
              <a:lnSpc>
                <a:spcPct val="150000"/>
              </a:lnSpc>
              <a:buNone/>
            </a:pPr>
            <a:r>
              <a:rPr lang="fr-FR" sz="2000" b="1" dirty="0" err="1">
                <a:effectLst/>
                <a:latin typeface="+mn-lt"/>
                <a:cs typeface="Calibri (Corps)"/>
              </a:rPr>
              <a:t>SoilBody</a:t>
            </a:r>
            <a:r>
              <a:rPr lang="fr-FR" sz="2000" b="1" dirty="0">
                <a:effectLst/>
                <a:latin typeface="+mn-lt"/>
                <a:cs typeface="Calibri (Corps)"/>
              </a:rPr>
              <a:t> </a:t>
            </a:r>
            <a:r>
              <a:rPr lang="fr-FR" sz="2000" b="1" dirty="0" err="1">
                <a:effectLst/>
                <a:latin typeface="+mn-lt"/>
                <a:cs typeface="Calibri (Corps)"/>
              </a:rPr>
              <a:t>geometry</a:t>
            </a:r>
            <a:endParaRPr lang="en-GB" sz="2000" b="1" dirty="0">
              <a:latin typeface="+mn-lt"/>
              <a:cs typeface="Calibri (Corps)"/>
            </a:endParaRPr>
          </a:p>
          <a:p>
            <a:pPr marL="0" lvl="0" indent="0" algn="just">
              <a:lnSpc>
                <a:spcPct val="150000"/>
              </a:lnSpc>
              <a:buNone/>
            </a:pPr>
            <a:r>
              <a:rPr lang="it-IT" sz="2000" dirty="0">
                <a:effectLst/>
                <a:latin typeface="+mn-lt"/>
                <a:cs typeface="Calibri (Corps)"/>
              </a:rPr>
              <a:t>The </a:t>
            </a:r>
            <a:r>
              <a:rPr lang="en-US" sz="2000" dirty="0">
                <a:effectLst/>
                <a:latin typeface="+mn-lt"/>
                <a:cs typeface="Calibri (Corps)"/>
              </a:rPr>
              <a:t>same soil body may refer to different geometries' representations (soil maps at different scales and level of details). For this reason, the geometry of a soil body is handled in a dedicated table linked to the related soil body via a foreign key.</a:t>
            </a:r>
            <a:endParaRPr lang="en-GB" sz="2000" dirty="0">
              <a:effectLst/>
              <a:latin typeface="+mn-lt"/>
              <a:cs typeface="Calibri (Corps)"/>
            </a:endParaRPr>
          </a:p>
        </p:txBody>
      </p:sp>
      <p:sp>
        <p:nvSpPr>
          <p:cNvPr id="4" name="Title 1">
            <a:extLst>
              <a:ext uri="{FF2B5EF4-FFF2-40B4-BE49-F238E27FC236}">
                <a16:creationId xmlns:a16="http://schemas.microsoft.com/office/drawing/2014/main" id="{D604F7FB-9275-2E85-4BB1-BEBB115F82D1}"/>
              </a:ext>
            </a:extLst>
          </p:cNvPr>
          <p:cNvSpPr>
            <a:spLocks noGrp="1"/>
          </p:cNvSpPr>
          <p:nvPr>
            <p:ph type="title"/>
          </p:nvPr>
        </p:nvSpPr>
        <p:spPr>
          <a:xfrm>
            <a:off x="838200" y="365125"/>
            <a:ext cx="10515600" cy="1325563"/>
          </a:xfrm>
        </p:spPr>
        <p:txBody>
          <a:bodyPr>
            <a:normAutofit/>
          </a:bodyPr>
          <a:lstStyle/>
          <a:p>
            <a:r>
              <a:rPr lang="en-US" sz="3600" b="0" i="0" dirty="0">
                <a:effectLst/>
              </a:rPr>
              <a:t>Soil-specific transformation rules examples</a:t>
            </a:r>
            <a:endParaRPr lang="en-GB" dirty="0"/>
          </a:p>
        </p:txBody>
      </p:sp>
      <p:sp>
        <p:nvSpPr>
          <p:cNvPr id="7" name="Arrow: Right 6">
            <a:extLst>
              <a:ext uri="{FF2B5EF4-FFF2-40B4-BE49-F238E27FC236}">
                <a16:creationId xmlns:a16="http://schemas.microsoft.com/office/drawing/2014/main" id="{83565477-5D8D-8902-8057-B5DBB4C3E090}"/>
              </a:ext>
            </a:extLst>
          </p:cNvPr>
          <p:cNvSpPr/>
          <p:nvPr/>
        </p:nvSpPr>
        <p:spPr>
          <a:xfrm>
            <a:off x="4324350" y="4229100"/>
            <a:ext cx="762000" cy="7334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F19531A7-71B4-2F0B-FBA3-4EB9E219F0C5}"/>
              </a:ext>
            </a:extLst>
          </p:cNvPr>
          <p:cNvPicPr>
            <a:picLocks noChangeAspect="1"/>
          </p:cNvPicPr>
          <p:nvPr/>
        </p:nvPicPr>
        <p:blipFill>
          <a:blip r:embed="rId2"/>
          <a:srcRect l="22115" t="59292" r="33216" b="3140"/>
          <a:stretch/>
        </p:blipFill>
        <p:spPr>
          <a:xfrm>
            <a:off x="1724025" y="3657600"/>
            <a:ext cx="2228850" cy="1714500"/>
          </a:xfrm>
          <a:prstGeom prst="rect">
            <a:avLst/>
          </a:prstGeom>
        </p:spPr>
      </p:pic>
      <p:pic>
        <p:nvPicPr>
          <p:cNvPr id="8" name="Picture 7">
            <a:extLst>
              <a:ext uri="{FF2B5EF4-FFF2-40B4-BE49-F238E27FC236}">
                <a16:creationId xmlns:a16="http://schemas.microsoft.com/office/drawing/2014/main" id="{05D13FD4-78C2-70BB-A445-7849DDDE53BD}"/>
              </a:ext>
            </a:extLst>
          </p:cNvPr>
          <p:cNvPicPr>
            <a:picLocks noChangeAspect="1"/>
          </p:cNvPicPr>
          <p:nvPr/>
        </p:nvPicPr>
        <p:blipFill>
          <a:blip r:embed="rId3"/>
          <a:stretch>
            <a:fillRect/>
          </a:stretch>
        </p:blipFill>
        <p:spPr>
          <a:xfrm>
            <a:off x="5641483" y="3277641"/>
            <a:ext cx="4023709" cy="2341067"/>
          </a:xfrm>
          <a:prstGeom prst="rect">
            <a:avLst/>
          </a:prstGeom>
        </p:spPr>
      </p:pic>
      <p:sp>
        <p:nvSpPr>
          <p:cNvPr id="5" name="Segnaposto piè di pagina 4">
            <a:extLst>
              <a:ext uri="{FF2B5EF4-FFF2-40B4-BE49-F238E27FC236}">
                <a16:creationId xmlns:a16="http://schemas.microsoft.com/office/drawing/2014/main" id="{B0DEB559-4C26-731F-E28B-25F0047D5765}"/>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159174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4F354-1D9D-EA71-D210-25A1DB87D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5719A8-6CCE-DF1F-60F2-3F397D87C9F9}"/>
              </a:ext>
            </a:extLst>
          </p:cNvPr>
          <p:cNvSpPr>
            <a:spLocks noGrp="1"/>
          </p:cNvSpPr>
          <p:nvPr>
            <p:ph type="title"/>
          </p:nvPr>
        </p:nvSpPr>
        <p:spPr/>
        <p:txBody>
          <a:bodyPr>
            <a:normAutofit/>
          </a:bodyPr>
          <a:lstStyle/>
          <a:p>
            <a:r>
              <a:rPr lang="en-US" dirty="0"/>
              <a:t>Use of </a:t>
            </a:r>
            <a:r>
              <a:rPr lang="en-US" dirty="0" err="1"/>
              <a:t>SensorThingsAPI</a:t>
            </a:r>
            <a:r>
              <a:rPr lang="en-US" dirty="0"/>
              <a:t> to model observations and measurements</a:t>
            </a:r>
            <a:endParaRPr lang="en-GB" dirty="0"/>
          </a:p>
        </p:txBody>
      </p:sp>
      <p:sp>
        <p:nvSpPr>
          <p:cNvPr id="3" name="Content Placeholder 2">
            <a:extLst>
              <a:ext uri="{FF2B5EF4-FFF2-40B4-BE49-F238E27FC236}">
                <a16:creationId xmlns:a16="http://schemas.microsoft.com/office/drawing/2014/main" id="{A5EEFBD7-1986-B3E1-F13A-AFBB99C97579}"/>
              </a:ext>
            </a:extLst>
          </p:cNvPr>
          <p:cNvSpPr>
            <a:spLocks noGrp="1"/>
          </p:cNvSpPr>
          <p:nvPr>
            <p:ph idx="1"/>
          </p:nvPr>
        </p:nvSpPr>
        <p:spPr>
          <a:xfrm>
            <a:off x="838200" y="1825625"/>
            <a:ext cx="10515600" cy="3765550"/>
          </a:xfrm>
        </p:spPr>
        <p:txBody>
          <a:bodyPr>
            <a:normAutofit/>
          </a:bodyPr>
          <a:lstStyle/>
          <a:p>
            <a:pPr marL="0" indent="0" algn="just">
              <a:lnSpc>
                <a:spcPct val="115000"/>
              </a:lnSpc>
              <a:spcAft>
                <a:spcPts val="600"/>
              </a:spcAft>
              <a:buNone/>
            </a:pPr>
            <a:r>
              <a:rPr lang="en-US" sz="2000" b="1" dirty="0" err="1">
                <a:latin typeface="+mn-lt"/>
                <a:cs typeface="Calibri (Corps)"/>
              </a:rPr>
              <a:t>SensorThings</a:t>
            </a:r>
            <a:r>
              <a:rPr lang="en-US" sz="2000" b="1" dirty="0">
                <a:latin typeface="+mn-lt"/>
                <a:cs typeface="Calibri (Corps)"/>
              </a:rPr>
              <a:t> API </a:t>
            </a:r>
            <a:r>
              <a:rPr lang="en-US" sz="2000" dirty="0">
                <a:latin typeface="+mn-lt"/>
                <a:cs typeface="Calibri (Corps)"/>
              </a:rPr>
              <a:t>provide a standard way to manage and retrieve observations and metadata from sensor systems: </a:t>
            </a:r>
          </a:p>
          <a:p>
            <a:pPr algn="just">
              <a:lnSpc>
                <a:spcPct val="115000"/>
              </a:lnSpc>
              <a:spcAft>
                <a:spcPts val="600"/>
              </a:spcAft>
            </a:pPr>
            <a:r>
              <a:rPr lang="en-US" sz="2000" dirty="0">
                <a:latin typeface="+mn-lt"/>
                <a:cs typeface="Calibri (Corps)"/>
              </a:rPr>
              <a:t>Given the type of soil data of interest, mostly (though not exclusively) based on sensor detections, </a:t>
            </a:r>
            <a:r>
              <a:rPr lang="en-US" sz="2000" b="1" dirty="0">
                <a:latin typeface="+mn-lt"/>
                <a:cs typeface="Calibri (Corps)"/>
              </a:rPr>
              <a:t>the transposition of the O&amp;M model from the OGC </a:t>
            </a:r>
            <a:r>
              <a:rPr lang="en-US" sz="2000" b="1" dirty="0" err="1">
                <a:latin typeface="+mn-lt"/>
                <a:cs typeface="Calibri (Corps)"/>
              </a:rPr>
              <a:t>SensorThings</a:t>
            </a:r>
            <a:r>
              <a:rPr lang="en-US" sz="2000" b="1" dirty="0">
                <a:latin typeface="+mn-lt"/>
                <a:cs typeface="Calibri (Corps)"/>
              </a:rPr>
              <a:t> API </a:t>
            </a:r>
            <a:r>
              <a:rPr lang="en-US" sz="2000" dirty="0">
                <a:latin typeface="+mn-lt"/>
                <a:cs typeface="Calibri (Corps)"/>
              </a:rPr>
              <a:t>has been utilized for the modelling of observation and measurement.</a:t>
            </a:r>
          </a:p>
          <a:p>
            <a:pPr algn="just">
              <a:lnSpc>
                <a:spcPct val="115000"/>
              </a:lnSpc>
              <a:spcAft>
                <a:spcPts val="600"/>
              </a:spcAft>
            </a:pPr>
            <a:r>
              <a:rPr lang="en-US" sz="2000" dirty="0">
                <a:effectLst/>
                <a:latin typeface="+mn-lt"/>
                <a:cs typeface="Calibri (Corps)"/>
              </a:rPr>
              <a:t>Using the </a:t>
            </a:r>
            <a:r>
              <a:rPr lang="en-US" sz="2000" dirty="0" err="1">
                <a:effectLst/>
                <a:latin typeface="+mn-lt"/>
                <a:cs typeface="Calibri (Corps)"/>
              </a:rPr>
              <a:t>SensorThings</a:t>
            </a:r>
            <a:r>
              <a:rPr lang="en-US" sz="2000" dirty="0">
                <a:effectLst/>
                <a:latin typeface="+mn-lt"/>
                <a:cs typeface="Calibri (Corps)"/>
              </a:rPr>
              <a:t> API does not </a:t>
            </a:r>
            <a:r>
              <a:rPr lang="en-US" sz="2000" dirty="0">
                <a:latin typeface="+mn-lt"/>
                <a:cs typeface="Calibri (Corps)"/>
              </a:rPr>
              <a:t>affect compliance </a:t>
            </a:r>
            <a:r>
              <a:rPr lang="en-US" sz="2000" dirty="0">
                <a:effectLst/>
                <a:latin typeface="+mn-lt"/>
                <a:cs typeface="Calibri (Corps)"/>
              </a:rPr>
              <a:t>to INSPIRE as the related model contains all the necessary O&amp;M information.</a:t>
            </a:r>
            <a:r>
              <a:rPr lang="it-IT" sz="2000" dirty="0">
                <a:effectLst/>
                <a:latin typeface="+mn-lt"/>
                <a:cs typeface="Calibri (Corps)"/>
              </a:rPr>
              <a:t> </a:t>
            </a:r>
            <a:endParaRPr lang="en-GB" sz="2000" dirty="0">
              <a:effectLst/>
              <a:latin typeface="+mn-lt"/>
              <a:cs typeface="Calibri (Corps)"/>
            </a:endParaRPr>
          </a:p>
          <a:p>
            <a:pPr marL="0" indent="0" algn="just">
              <a:lnSpc>
                <a:spcPct val="115000"/>
              </a:lnSpc>
              <a:spcAft>
                <a:spcPts val="600"/>
              </a:spcAft>
              <a:buNone/>
            </a:pPr>
            <a:endParaRPr lang="en-US" sz="2000" dirty="0">
              <a:cs typeface="Calibri (Corps)"/>
            </a:endParaRPr>
          </a:p>
        </p:txBody>
      </p:sp>
      <p:sp>
        <p:nvSpPr>
          <p:cNvPr id="4" name="Segnaposto piè di pagina 3">
            <a:extLst>
              <a:ext uri="{FF2B5EF4-FFF2-40B4-BE49-F238E27FC236}">
                <a16:creationId xmlns:a16="http://schemas.microsoft.com/office/drawing/2014/main" id="{D23EFC58-23A5-5D02-3303-6DBC53D2CE5D}"/>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Tree>
    <p:extLst>
      <p:ext uri="{BB962C8B-B14F-4D97-AF65-F5344CB8AC3E}">
        <p14:creationId xmlns:p14="http://schemas.microsoft.com/office/powerpoint/2010/main" val="277730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46D51-2C5F-F679-F8F0-507988FED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F96200-2CC9-55FC-059B-7DB6B16C77F6}"/>
              </a:ext>
            </a:extLst>
          </p:cNvPr>
          <p:cNvSpPr>
            <a:spLocks noGrp="1"/>
          </p:cNvSpPr>
          <p:nvPr>
            <p:ph type="title"/>
          </p:nvPr>
        </p:nvSpPr>
        <p:spPr/>
        <p:txBody>
          <a:bodyPr>
            <a:normAutofit/>
          </a:bodyPr>
          <a:lstStyle/>
          <a:p>
            <a:r>
              <a:rPr lang="en-US" sz="3200" b="0" i="0" dirty="0">
                <a:effectLst/>
              </a:rPr>
              <a:t>Specific transformation rule </a:t>
            </a:r>
            <a:r>
              <a:rPr lang="en-US" dirty="0"/>
              <a:t>for </a:t>
            </a:r>
            <a:r>
              <a:rPr lang="en-US" dirty="0" err="1"/>
              <a:t>SensorThingsAPI</a:t>
            </a:r>
            <a:endParaRPr lang="en-GB" dirty="0"/>
          </a:p>
        </p:txBody>
      </p:sp>
      <p:sp>
        <p:nvSpPr>
          <p:cNvPr id="3" name="Content Placeholder 2">
            <a:extLst>
              <a:ext uri="{FF2B5EF4-FFF2-40B4-BE49-F238E27FC236}">
                <a16:creationId xmlns:a16="http://schemas.microsoft.com/office/drawing/2014/main" id="{4CF57032-8885-BC5A-2CA9-D68BBCB95969}"/>
              </a:ext>
            </a:extLst>
          </p:cNvPr>
          <p:cNvSpPr>
            <a:spLocks noGrp="1"/>
          </p:cNvSpPr>
          <p:nvPr>
            <p:ph idx="1"/>
          </p:nvPr>
        </p:nvSpPr>
        <p:spPr>
          <a:xfrm>
            <a:off x="838200" y="1825625"/>
            <a:ext cx="10515600" cy="3765550"/>
          </a:xfrm>
        </p:spPr>
        <p:txBody>
          <a:bodyPr>
            <a:normAutofit/>
          </a:bodyPr>
          <a:lstStyle/>
          <a:p>
            <a:pPr marL="0" lvl="0" indent="0" algn="just">
              <a:lnSpc>
                <a:spcPct val="150000"/>
              </a:lnSpc>
              <a:buNone/>
            </a:pPr>
            <a:r>
              <a:rPr lang="fr-FR" sz="2000" b="1" dirty="0" err="1">
                <a:effectLst/>
                <a:latin typeface="+mn-lt"/>
                <a:cs typeface="Calibri (Corps)"/>
              </a:rPr>
              <a:t>Datastream</a:t>
            </a:r>
            <a:r>
              <a:rPr lang="fr-FR" sz="2000" b="1" dirty="0">
                <a:effectLst/>
                <a:latin typeface="+mn-lt"/>
                <a:cs typeface="Calibri (Corps)"/>
              </a:rPr>
              <a:t> and </a:t>
            </a:r>
            <a:r>
              <a:rPr lang="fr-FR" sz="2000" b="1" dirty="0" err="1">
                <a:effectLst/>
                <a:latin typeface="+mn-lt"/>
                <a:cs typeface="Calibri (Corps)"/>
              </a:rPr>
              <a:t>DatastreamCollection</a:t>
            </a:r>
            <a:endParaRPr lang="en-GB" sz="2000" b="1" dirty="0">
              <a:effectLst/>
              <a:latin typeface="+mn-lt"/>
              <a:cs typeface="Calibri (Corps)"/>
            </a:endParaRPr>
          </a:p>
          <a:p>
            <a:pPr marL="628650" indent="-342900" algn="just">
              <a:lnSpc>
                <a:spcPct val="115000"/>
              </a:lnSpc>
            </a:pPr>
            <a:r>
              <a:rPr lang="en-US" sz="2000" dirty="0">
                <a:effectLst/>
                <a:latin typeface="+mn-lt"/>
                <a:cs typeface="Calibri (Corps)"/>
              </a:rPr>
              <a:t>A measuring instrument (“Thing”) may have multiple sensors sharing the </a:t>
            </a:r>
            <a:r>
              <a:rPr lang="en-US" sz="2000" b="1" dirty="0">
                <a:effectLst/>
                <a:latin typeface="+mn-lt"/>
                <a:cs typeface="Calibri (Corps)"/>
              </a:rPr>
              <a:t>same observed area, phenomenon </a:t>
            </a:r>
            <a:r>
              <a:rPr lang="en-US" sz="2000" dirty="0">
                <a:effectLst/>
                <a:latin typeface="+mn-lt"/>
                <a:cs typeface="Calibri (Corps)"/>
              </a:rPr>
              <a:t>and </a:t>
            </a:r>
            <a:r>
              <a:rPr lang="en-US" sz="2000" b="1" dirty="0">
                <a:effectLst/>
                <a:latin typeface="+mn-lt"/>
                <a:cs typeface="Calibri (Corps)"/>
              </a:rPr>
              <a:t>result time</a:t>
            </a:r>
            <a:r>
              <a:rPr lang="en-US" sz="2000" dirty="0">
                <a:effectLst/>
                <a:latin typeface="+mn-lt"/>
                <a:cs typeface="Calibri (Corps)"/>
              </a:rPr>
              <a:t>, but each with own observed property, process and </a:t>
            </a:r>
            <a:r>
              <a:rPr lang="en-US" sz="2000" dirty="0" err="1">
                <a:effectLst/>
                <a:latin typeface="+mn-lt"/>
                <a:cs typeface="Calibri (Corps)"/>
              </a:rPr>
              <a:t>datastream</a:t>
            </a:r>
            <a:r>
              <a:rPr lang="en-US" sz="2000" dirty="0">
                <a:effectLst/>
                <a:latin typeface="+mn-lt"/>
                <a:cs typeface="Calibri (Corps)"/>
              </a:rPr>
              <a:t>. </a:t>
            </a:r>
          </a:p>
          <a:p>
            <a:pPr marL="628650" indent="-342900" algn="just">
              <a:lnSpc>
                <a:spcPct val="115000"/>
              </a:lnSpc>
            </a:pPr>
            <a:r>
              <a:rPr lang="en-US" sz="2000" dirty="0">
                <a:effectLst/>
                <a:latin typeface="+mn-lt"/>
                <a:cs typeface="Calibri (Corps)"/>
              </a:rPr>
              <a:t>The </a:t>
            </a:r>
            <a:r>
              <a:rPr lang="en-US" sz="2000" b="1" dirty="0">
                <a:effectLst/>
                <a:latin typeface="+mn-lt"/>
                <a:cs typeface="Calibri (Corps)"/>
              </a:rPr>
              <a:t>output </a:t>
            </a:r>
            <a:r>
              <a:rPr lang="en-US" sz="2000" dirty="0">
                <a:effectLst/>
                <a:latin typeface="+mn-lt"/>
                <a:cs typeface="Calibri (Corps)"/>
              </a:rPr>
              <a:t>of the measuring instrument</a:t>
            </a:r>
            <a:r>
              <a:rPr lang="en-US" sz="2000" b="1" dirty="0">
                <a:effectLst/>
                <a:latin typeface="+mn-lt"/>
                <a:cs typeface="Calibri (Corps)"/>
              </a:rPr>
              <a:t> is a single file </a:t>
            </a:r>
            <a:r>
              <a:rPr lang="en-US" sz="2000" dirty="0">
                <a:effectLst/>
                <a:latin typeface="+mn-lt"/>
                <a:cs typeface="Calibri (Corps)"/>
              </a:rPr>
              <a:t>with </a:t>
            </a:r>
            <a:r>
              <a:rPr lang="en-US" sz="2000" dirty="0" err="1">
                <a:effectLst/>
                <a:latin typeface="+mn-lt"/>
                <a:cs typeface="Calibri (Corps)"/>
              </a:rPr>
              <a:t>datastreams</a:t>
            </a:r>
            <a:r>
              <a:rPr lang="en-US" sz="2000" dirty="0">
                <a:effectLst/>
                <a:latin typeface="+mn-lt"/>
                <a:cs typeface="Calibri (Corps)"/>
              </a:rPr>
              <a:t> of all the sensors. </a:t>
            </a:r>
            <a:endParaRPr lang="en-GB" sz="2000" dirty="0">
              <a:effectLst/>
              <a:latin typeface="+mn-lt"/>
              <a:cs typeface="Calibri (Corps)"/>
            </a:endParaRPr>
          </a:p>
          <a:p>
            <a:pPr marL="628650" indent="-342900" algn="just">
              <a:lnSpc>
                <a:spcPct val="115000"/>
              </a:lnSpc>
              <a:spcAft>
                <a:spcPts val="600"/>
              </a:spcAft>
            </a:pPr>
            <a:r>
              <a:rPr lang="en-US" sz="2000" dirty="0">
                <a:effectLst/>
                <a:latin typeface="+mn-lt"/>
                <a:cs typeface="Calibri (Corps)"/>
              </a:rPr>
              <a:t>To model the measuring instrument output (i.e., </a:t>
            </a:r>
            <a:r>
              <a:rPr lang="en-US" sz="2000" b="1" dirty="0">
                <a:effectLst/>
                <a:latin typeface="+mn-lt"/>
                <a:cs typeface="Calibri (Corps)"/>
              </a:rPr>
              <a:t>the single file </a:t>
            </a:r>
            <a:r>
              <a:rPr lang="en-US" sz="2000" dirty="0">
                <a:effectLst/>
                <a:latin typeface="+mn-lt"/>
                <a:cs typeface="Calibri (Corps)"/>
              </a:rPr>
              <a:t>with measurements from all the sensors) the EJPSOIL proposal adds to the model the concept of </a:t>
            </a:r>
            <a:r>
              <a:rPr lang="en-US" sz="2000" dirty="0" err="1">
                <a:effectLst/>
                <a:latin typeface="+mn-lt"/>
                <a:cs typeface="Calibri (Corps)"/>
              </a:rPr>
              <a:t>datastream</a:t>
            </a:r>
            <a:r>
              <a:rPr lang="en-US" sz="2000" dirty="0">
                <a:effectLst/>
                <a:latin typeface="+mn-lt"/>
                <a:cs typeface="Calibri (Corps)"/>
              </a:rPr>
              <a:t> collection (</a:t>
            </a:r>
            <a:r>
              <a:rPr lang="en-US" sz="2000" dirty="0" err="1">
                <a:effectLst/>
                <a:latin typeface="+mn-lt"/>
                <a:cs typeface="Calibri (Corps)"/>
              </a:rPr>
              <a:t>DatastreamCollection</a:t>
            </a:r>
            <a:r>
              <a:rPr lang="en-US" sz="2000" dirty="0">
                <a:effectLst/>
                <a:latin typeface="+mn-lt"/>
                <a:cs typeface="Calibri (Corps)"/>
              </a:rPr>
              <a:t>).</a:t>
            </a:r>
            <a:endParaRPr lang="en-GB" sz="2000" dirty="0">
              <a:effectLst/>
              <a:latin typeface="+mn-lt"/>
              <a:cs typeface="Calibri (Corps)"/>
            </a:endParaRPr>
          </a:p>
          <a:p>
            <a:pPr marL="0" indent="0" algn="just">
              <a:lnSpc>
                <a:spcPct val="115000"/>
              </a:lnSpc>
              <a:spcAft>
                <a:spcPts val="600"/>
              </a:spcAft>
              <a:buNone/>
            </a:pPr>
            <a:endParaRPr lang="en-US" sz="2000" dirty="0">
              <a:cs typeface="Calibri (Corps)"/>
            </a:endParaRPr>
          </a:p>
        </p:txBody>
      </p:sp>
      <p:sp>
        <p:nvSpPr>
          <p:cNvPr id="4" name="Segnaposto piè di pagina 3">
            <a:extLst>
              <a:ext uri="{FF2B5EF4-FFF2-40B4-BE49-F238E27FC236}">
                <a16:creationId xmlns:a16="http://schemas.microsoft.com/office/drawing/2014/main" id="{D7E2B068-C709-0F73-248D-D4FB8897B41B}"/>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Tree>
    <p:extLst>
      <p:ext uri="{BB962C8B-B14F-4D97-AF65-F5344CB8AC3E}">
        <p14:creationId xmlns:p14="http://schemas.microsoft.com/office/powerpoint/2010/main" val="814627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Carattere, design&#10;&#10;Descrizione generata automaticamente">
            <a:extLst>
              <a:ext uri="{FF2B5EF4-FFF2-40B4-BE49-F238E27FC236}">
                <a16:creationId xmlns:a16="http://schemas.microsoft.com/office/drawing/2014/main" id="{90A16354-0D99-12DA-3B2D-15FE1D781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201" y="1174999"/>
            <a:ext cx="6422378" cy="4527250"/>
          </a:xfrm>
          <a:prstGeom prst="rect">
            <a:avLst/>
          </a:prstGeom>
        </p:spPr>
      </p:pic>
      <p:pic>
        <p:nvPicPr>
          <p:cNvPr id="27" name="Immagine 3" descr="Immagine che contiene diagramma">
            <a:extLst>
              <a:ext uri="{FF2B5EF4-FFF2-40B4-BE49-F238E27FC236}">
                <a16:creationId xmlns:a16="http://schemas.microsoft.com/office/drawing/2014/main" id="{E0C7C077-2904-C64D-0E36-2BF49FF8A677}"/>
              </a:ext>
            </a:extLst>
          </p:cNvPr>
          <p:cNvPicPr>
            <a:picLocks noChangeAspect="1"/>
          </p:cNvPicPr>
          <p:nvPr/>
        </p:nvPicPr>
        <p:blipFill rotWithShape="1">
          <a:blip r:embed="rId4"/>
          <a:srcRect l="3920" t="39825" r="42805"/>
          <a:stretch/>
        </p:blipFill>
        <p:spPr>
          <a:xfrm>
            <a:off x="334388" y="2266193"/>
            <a:ext cx="5274165" cy="3984101"/>
          </a:xfrm>
          <a:prstGeom prst="rect">
            <a:avLst/>
          </a:prstGeom>
        </p:spPr>
      </p:pic>
      <p:sp>
        <p:nvSpPr>
          <p:cNvPr id="5" name="Titolo 1">
            <a:extLst>
              <a:ext uri="{FF2B5EF4-FFF2-40B4-BE49-F238E27FC236}">
                <a16:creationId xmlns:a16="http://schemas.microsoft.com/office/drawing/2014/main" id="{6F420AFA-2941-2271-45E6-B9318159C6A8}"/>
              </a:ext>
            </a:extLst>
          </p:cNvPr>
          <p:cNvSpPr>
            <a:spLocks noGrp="1"/>
          </p:cNvSpPr>
          <p:nvPr>
            <p:ph type="title"/>
          </p:nvPr>
        </p:nvSpPr>
        <p:spPr>
          <a:xfrm>
            <a:off x="838199" y="308341"/>
            <a:ext cx="4348278" cy="566363"/>
          </a:xfrm>
        </p:spPr>
        <p:txBody>
          <a:bodyPr>
            <a:normAutofit/>
          </a:bodyPr>
          <a:lstStyle/>
          <a:p>
            <a:pPr algn="ctr"/>
            <a:r>
              <a:rPr lang="it-IT" sz="3200" dirty="0"/>
              <a:t>O&amp;M for </a:t>
            </a:r>
            <a:r>
              <a:rPr lang="it-IT" sz="3200" dirty="0" err="1"/>
              <a:t>Soil</a:t>
            </a:r>
            <a:endParaRPr lang="it-IT" sz="3200" dirty="0"/>
          </a:p>
        </p:txBody>
      </p:sp>
      <p:sp>
        <p:nvSpPr>
          <p:cNvPr id="10" name="Titolo 1">
            <a:extLst>
              <a:ext uri="{FF2B5EF4-FFF2-40B4-BE49-F238E27FC236}">
                <a16:creationId xmlns:a16="http://schemas.microsoft.com/office/drawing/2014/main" id="{61E67B32-A954-4AA5-2372-E715D68BBD7A}"/>
              </a:ext>
            </a:extLst>
          </p:cNvPr>
          <p:cNvSpPr txBox="1">
            <a:spLocks/>
          </p:cNvSpPr>
          <p:nvPr/>
        </p:nvSpPr>
        <p:spPr>
          <a:xfrm>
            <a:off x="7005523" y="326397"/>
            <a:ext cx="4348278"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dirty="0" err="1"/>
              <a:t>SensorThings</a:t>
            </a:r>
            <a:endParaRPr lang="it-IT" sz="3200" dirty="0"/>
          </a:p>
        </p:txBody>
      </p:sp>
      <p:sp>
        <p:nvSpPr>
          <p:cNvPr id="16" name="Rettangolo con angoli arrotondati 15">
            <a:extLst>
              <a:ext uri="{FF2B5EF4-FFF2-40B4-BE49-F238E27FC236}">
                <a16:creationId xmlns:a16="http://schemas.microsoft.com/office/drawing/2014/main" id="{132F8E26-958B-AE9E-6F96-19C4A73C7D09}"/>
              </a:ext>
            </a:extLst>
          </p:cNvPr>
          <p:cNvSpPr/>
          <p:nvPr/>
        </p:nvSpPr>
        <p:spPr>
          <a:xfrm>
            <a:off x="10726039" y="4281222"/>
            <a:ext cx="1393044" cy="784965"/>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FOI</a:t>
            </a:r>
          </a:p>
        </p:txBody>
      </p:sp>
      <p:cxnSp>
        <p:nvCxnSpPr>
          <p:cNvPr id="17" name="Connettore 2 16">
            <a:extLst>
              <a:ext uri="{FF2B5EF4-FFF2-40B4-BE49-F238E27FC236}">
                <a16:creationId xmlns:a16="http://schemas.microsoft.com/office/drawing/2014/main" id="{7786EA86-221D-9586-F446-5EEF66F4EFDA}"/>
              </a:ext>
            </a:extLst>
          </p:cNvPr>
          <p:cNvCxnSpPr>
            <a:cxnSpLocks/>
          </p:cNvCxnSpPr>
          <p:nvPr/>
        </p:nvCxnSpPr>
        <p:spPr>
          <a:xfrm>
            <a:off x="11243885" y="3603803"/>
            <a:ext cx="0" cy="65444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C344575B-81D6-1764-5273-4B988ED0C20A}"/>
              </a:ext>
            </a:extLst>
          </p:cNvPr>
          <p:cNvSpPr txBox="1"/>
          <p:nvPr/>
        </p:nvSpPr>
        <p:spPr>
          <a:xfrm>
            <a:off x="10320021" y="3582664"/>
            <a:ext cx="2067560" cy="369332"/>
          </a:xfrm>
          <a:prstGeom prst="rect">
            <a:avLst/>
          </a:prstGeom>
          <a:noFill/>
        </p:spPr>
        <p:txBody>
          <a:bodyPr wrap="square" rtlCol="0">
            <a:spAutoFit/>
          </a:bodyPr>
          <a:lstStyle/>
          <a:p>
            <a:r>
              <a:rPr lang="it-IT" b="1" dirty="0" err="1">
                <a:solidFill>
                  <a:schemeClr val="accent2"/>
                </a:solidFill>
              </a:rPr>
              <a:t>WHAT</a:t>
            </a:r>
            <a:r>
              <a:rPr lang="it-IT" dirty="0" err="1">
                <a:solidFill>
                  <a:schemeClr val="accent2"/>
                </a:solidFill>
              </a:rPr>
              <a:t>’s</a:t>
            </a:r>
            <a:r>
              <a:rPr lang="it-IT" dirty="0">
                <a:solidFill>
                  <a:schemeClr val="accent2"/>
                </a:solidFill>
              </a:rPr>
              <a:t>   </a:t>
            </a:r>
            <a:r>
              <a:rPr lang="it-IT" dirty="0" err="1">
                <a:solidFill>
                  <a:schemeClr val="accent2"/>
                </a:solidFill>
              </a:rPr>
              <a:t>observed</a:t>
            </a:r>
            <a:endParaRPr lang="it-IT" dirty="0">
              <a:solidFill>
                <a:schemeClr val="accent2"/>
              </a:solidFill>
            </a:endParaRPr>
          </a:p>
        </p:txBody>
      </p:sp>
      <p:sp>
        <p:nvSpPr>
          <p:cNvPr id="6" name="Rettangolo con angoli arrotondati 5">
            <a:extLst>
              <a:ext uri="{FF2B5EF4-FFF2-40B4-BE49-F238E27FC236}">
                <a16:creationId xmlns:a16="http://schemas.microsoft.com/office/drawing/2014/main" id="{843FB896-EC79-7B34-69AC-7F897C1FE21D}"/>
              </a:ext>
            </a:extLst>
          </p:cNvPr>
          <p:cNvSpPr/>
          <p:nvPr/>
        </p:nvSpPr>
        <p:spPr>
          <a:xfrm>
            <a:off x="2886855" y="1208861"/>
            <a:ext cx="1186069" cy="668337"/>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FOI</a:t>
            </a:r>
          </a:p>
        </p:txBody>
      </p:sp>
      <p:cxnSp>
        <p:nvCxnSpPr>
          <p:cNvPr id="7" name="Connettore 2 6">
            <a:extLst>
              <a:ext uri="{FF2B5EF4-FFF2-40B4-BE49-F238E27FC236}">
                <a16:creationId xmlns:a16="http://schemas.microsoft.com/office/drawing/2014/main" id="{66330B4B-60DF-7379-A513-3CA34E8788D2}"/>
              </a:ext>
            </a:extLst>
          </p:cNvPr>
          <p:cNvCxnSpPr>
            <a:cxnSpLocks/>
          </p:cNvCxnSpPr>
          <p:nvPr/>
        </p:nvCxnSpPr>
        <p:spPr>
          <a:xfrm flipV="1">
            <a:off x="3467426" y="1909266"/>
            <a:ext cx="0" cy="6254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9C8B8897-B4C1-5F1F-916C-BC33B19CEEAF}"/>
              </a:ext>
            </a:extLst>
          </p:cNvPr>
          <p:cNvSpPr txBox="1"/>
          <p:nvPr/>
        </p:nvSpPr>
        <p:spPr>
          <a:xfrm>
            <a:off x="2567235" y="2018843"/>
            <a:ext cx="2067560" cy="369332"/>
          </a:xfrm>
          <a:prstGeom prst="rect">
            <a:avLst/>
          </a:prstGeom>
          <a:noFill/>
        </p:spPr>
        <p:txBody>
          <a:bodyPr wrap="square" rtlCol="0">
            <a:spAutoFit/>
          </a:bodyPr>
          <a:lstStyle/>
          <a:p>
            <a:r>
              <a:rPr lang="it-IT" b="1" dirty="0" err="1">
                <a:solidFill>
                  <a:schemeClr val="accent2"/>
                </a:solidFill>
              </a:rPr>
              <a:t>WHAT</a:t>
            </a:r>
            <a:r>
              <a:rPr lang="it-IT" dirty="0" err="1">
                <a:solidFill>
                  <a:schemeClr val="accent2"/>
                </a:solidFill>
              </a:rPr>
              <a:t>’s</a:t>
            </a:r>
            <a:r>
              <a:rPr lang="it-IT" dirty="0">
                <a:solidFill>
                  <a:schemeClr val="accent2"/>
                </a:solidFill>
              </a:rPr>
              <a:t>   </a:t>
            </a:r>
            <a:r>
              <a:rPr lang="it-IT" dirty="0" err="1">
                <a:solidFill>
                  <a:schemeClr val="accent2"/>
                </a:solidFill>
              </a:rPr>
              <a:t>observed</a:t>
            </a:r>
            <a:endParaRPr lang="it-IT" dirty="0">
              <a:solidFill>
                <a:schemeClr val="accent2"/>
              </a:solidFill>
            </a:endParaRPr>
          </a:p>
        </p:txBody>
      </p:sp>
      <p:sp>
        <p:nvSpPr>
          <p:cNvPr id="28" name="Rettangolo con angoli arrotondati 27">
            <a:extLst>
              <a:ext uri="{FF2B5EF4-FFF2-40B4-BE49-F238E27FC236}">
                <a16:creationId xmlns:a16="http://schemas.microsoft.com/office/drawing/2014/main" id="{792B9E27-3A68-A867-C7E5-5F0EB4613F7D}"/>
              </a:ext>
            </a:extLst>
          </p:cNvPr>
          <p:cNvSpPr/>
          <p:nvPr/>
        </p:nvSpPr>
        <p:spPr>
          <a:xfrm>
            <a:off x="635278" y="2781843"/>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29" name="Rettangolo con angoli arrotondati 28">
            <a:extLst>
              <a:ext uri="{FF2B5EF4-FFF2-40B4-BE49-F238E27FC236}">
                <a16:creationId xmlns:a16="http://schemas.microsoft.com/office/drawing/2014/main" id="{2B696B42-9B2D-9B5A-0469-895D4218B88C}"/>
              </a:ext>
            </a:extLst>
          </p:cNvPr>
          <p:cNvSpPr/>
          <p:nvPr/>
        </p:nvSpPr>
        <p:spPr>
          <a:xfrm>
            <a:off x="2768986" y="4065390"/>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30" name="Rettangolo con angoli arrotondati 29">
            <a:extLst>
              <a:ext uri="{FF2B5EF4-FFF2-40B4-BE49-F238E27FC236}">
                <a16:creationId xmlns:a16="http://schemas.microsoft.com/office/drawing/2014/main" id="{5302C8D9-90CC-1391-48B3-F0F631EDD907}"/>
              </a:ext>
            </a:extLst>
          </p:cNvPr>
          <p:cNvSpPr/>
          <p:nvPr/>
        </p:nvSpPr>
        <p:spPr>
          <a:xfrm>
            <a:off x="8104558" y="1208861"/>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31" name="Rettangolo con angoli arrotondati 30">
            <a:extLst>
              <a:ext uri="{FF2B5EF4-FFF2-40B4-BE49-F238E27FC236}">
                <a16:creationId xmlns:a16="http://schemas.microsoft.com/office/drawing/2014/main" id="{E26A3607-4E78-64E6-5D39-95D74D291977}"/>
              </a:ext>
            </a:extLst>
          </p:cNvPr>
          <p:cNvSpPr/>
          <p:nvPr/>
        </p:nvSpPr>
        <p:spPr>
          <a:xfrm>
            <a:off x="6417418" y="1413618"/>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32" name="Rettangolo con angoli arrotondati 31">
            <a:extLst>
              <a:ext uri="{FF2B5EF4-FFF2-40B4-BE49-F238E27FC236}">
                <a16:creationId xmlns:a16="http://schemas.microsoft.com/office/drawing/2014/main" id="{E12BE77A-8EE8-9FF0-4EE6-CB8211599003}"/>
              </a:ext>
            </a:extLst>
          </p:cNvPr>
          <p:cNvSpPr/>
          <p:nvPr/>
        </p:nvSpPr>
        <p:spPr>
          <a:xfrm>
            <a:off x="2567235" y="2707974"/>
            <a:ext cx="1750396" cy="986329"/>
          </a:xfrm>
          <a:prstGeom prst="roundRect">
            <a:avLst>
              <a:gd name="adj" fmla="val 422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Observation</a:t>
            </a:r>
            <a:endParaRPr lang="it-IT" sz="1400" b="1" dirty="0">
              <a:solidFill>
                <a:schemeClr val="tx1"/>
              </a:solidFill>
            </a:endParaRPr>
          </a:p>
        </p:txBody>
      </p:sp>
      <p:grpSp>
        <p:nvGrpSpPr>
          <p:cNvPr id="51" name="Gruppo 50">
            <a:extLst>
              <a:ext uri="{FF2B5EF4-FFF2-40B4-BE49-F238E27FC236}">
                <a16:creationId xmlns:a16="http://schemas.microsoft.com/office/drawing/2014/main" id="{EADD2C41-F677-8493-7799-3C8391159EDA}"/>
              </a:ext>
            </a:extLst>
          </p:cNvPr>
          <p:cNvGrpSpPr/>
          <p:nvPr/>
        </p:nvGrpSpPr>
        <p:grpSpPr>
          <a:xfrm>
            <a:off x="10543972" y="2613457"/>
            <a:ext cx="809829" cy="809829"/>
            <a:chOff x="10543972" y="2613457"/>
            <a:chExt cx="809829" cy="809829"/>
          </a:xfrm>
        </p:grpSpPr>
        <p:sp>
          <p:nvSpPr>
            <p:cNvPr id="40" name="Rettangolo 39">
              <a:extLst>
                <a:ext uri="{FF2B5EF4-FFF2-40B4-BE49-F238E27FC236}">
                  <a16:creationId xmlns:a16="http://schemas.microsoft.com/office/drawing/2014/main" id="{91096B73-EBF9-9DAC-7438-19DB9FB12FBE}"/>
                </a:ext>
              </a:extLst>
            </p:cNvPr>
            <p:cNvSpPr/>
            <p:nvPr/>
          </p:nvSpPr>
          <p:spPr>
            <a:xfrm>
              <a:off x="10664016" y="2968244"/>
              <a:ext cx="607406" cy="118872"/>
            </a:xfrm>
            <a:prstGeom prst="rect">
              <a:avLst/>
            </a:prstGeom>
            <a:solidFill>
              <a:srgbClr val="FFFF00">
                <a:alpha val="3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5E6C807A-3807-783C-58EA-8025ADF8A8AF}"/>
                </a:ext>
              </a:extLst>
            </p:cNvPr>
            <p:cNvSpPr/>
            <p:nvPr/>
          </p:nvSpPr>
          <p:spPr>
            <a:xfrm>
              <a:off x="10543972" y="2613457"/>
              <a:ext cx="809829" cy="8098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43" name="Rettangolo con angoli arrotondati 42">
            <a:extLst>
              <a:ext uri="{FF2B5EF4-FFF2-40B4-BE49-F238E27FC236}">
                <a16:creationId xmlns:a16="http://schemas.microsoft.com/office/drawing/2014/main" id="{CDE4A80E-AC22-00F8-7C3A-06B608B119C4}"/>
              </a:ext>
            </a:extLst>
          </p:cNvPr>
          <p:cNvSpPr/>
          <p:nvPr/>
        </p:nvSpPr>
        <p:spPr>
          <a:xfrm>
            <a:off x="7619074" y="2543525"/>
            <a:ext cx="1935665" cy="1208028"/>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Datastream</a:t>
            </a:r>
            <a:endParaRPr lang="it-IT" sz="1400" b="1" dirty="0">
              <a:solidFill>
                <a:schemeClr val="tx1"/>
              </a:solidFill>
            </a:endParaRPr>
          </a:p>
        </p:txBody>
      </p:sp>
      <p:sp>
        <p:nvSpPr>
          <p:cNvPr id="44" name="CasellaDiTesto 43">
            <a:extLst>
              <a:ext uri="{FF2B5EF4-FFF2-40B4-BE49-F238E27FC236}">
                <a16:creationId xmlns:a16="http://schemas.microsoft.com/office/drawing/2014/main" id="{0EE82496-75F9-F557-8772-2E010BBCAEF5}"/>
              </a:ext>
            </a:extLst>
          </p:cNvPr>
          <p:cNvSpPr txBox="1"/>
          <p:nvPr/>
        </p:nvSpPr>
        <p:spPr>
          <a:xfrm>
            <a:off x="6162924" y="2223500"/>
            <a:ext cx="2067560" cy="369332"/>
          </a:xfrm>
          <a:prstGeom prst="rect">
            <a:avLst/>
          </a:prstGeom>
          <a:noFill/>
        </p:spPr>
        <p:txBody>
          <a:bodyPr wrap="square" rtlCol="0">
            <a:spAutoFit/>
          </a:bodyPr>
          <a:lstStyle/>
          <a:p>
            <a:r>
              <a:rPr lang="it-IT" b="1" dirty="0">
                <a:solidFill>
                  <a:schemeClr val="accent1"/>
                </a:solidFill>
              </a:rPr>
              <a:t>HOW</a:t>
            </a:r>
            <a:r>
              <a:rPr lang="it-IT" dirty="0">
                <a:solidFill>
                  <a:schemeClr val="accent1"/>
                </a:solidFill>
              </a:rPr>
              <a:t>   to </a:t>
            </a:r>
            <a:r>
              <a:rPr lang="it-IT" dirty="0" err="1">
                <a:solidFill>
                  <a:schemeClr val="accent1"/>
                </a:solidFill>
              </a:rPr>
              <a:t>describe</a:t>
            </a:r>
            <a:endParaRPr lang="it-IT" dirty="0">
              <a:solidFill>
                <a:schemeClr val="accent1"/>
              </a:solidFill>
            </a:endParaRPr>
          </a:p>
        </p:txBody>
      </p:sp>
      <p:sp>
        <p:nvSpPr>
          <p:cNvPr id="45" name="CasellaDiTesto 44">
            <a:extLst>
              <a:ext uri="{FF2B5EF4-FFF2-40B4-BE49-F238E27FC236}">
                <a16:creationId xmlns:a16="http://schemas.microsoft.com/office/drawing/2014/main" id="{7D6EA92D-C686-0358-EF53-0F8AEA893935}"/>
              </a:ext>
            </a:extLst>
          </p:cNvPr>
          <p:cNvSpPr txBox="1"/>
          <p:nvPr/>
        </p:nvSpPr>
        <p:spPr>
          <a:xfrm>
            <a:off x="2553704" y="3634556"/>
            <a:ext cx="2067560" cy="369332"/>
          </a:xfrm>
          <a:prstGeom prst="rect">
            <a:avLst/>
          </a:prstGeom>
          <a:noFill/>
        </p:spPr>
        <p:txBody>
          <a:bodyPr wrap="square" rtlCol="0">
            <a:spAutoFit/>
          </a:bodyPr>
          <a:lstStyle/>
          <a:p>
            <a:r>
              <a:rPr lang="it-IT" b="1" dirty="0">
                <a:solidFill>
                  <a:schemeClr val="accent1"/>
                </a:solidFill>
              </a:rPr>
              <a:t>HOW</a:t>
            </a:r>
            <a:r>
              <a:rPr lang="it-IT" dirty="0">
                <a:solidFill>
                  <a:schemeClr val="accent1"/>
                </a:solidFill>
              </a:rPr>
              <a:t>   to </a:t>
            </a:r>
            <a:r>
              <a:rPr lang="it-IT" dirty="0" err="1">
                <a:solidFill>
                  <a:schemeClr val="accent1"/>
                </a:solidFill>
              </a:rPr>
              <a:t>describe</a:t>
            </a:r>
            <a:endParaRPr lang="it-IT" dirty="0">
              <a:solidFill>
                <a:schemeClr val="accent1"/>
              </a:solidFill>
            </a:endParaRPr>
          </a:p>
        </p:txBody>
      </p:sp>
      <p:sp>
        <p:nvSpPr>
          <p:cNvPr id="46" name="CasellaDiTesto 45">
            <a:extLst>
              <a:ext uri="{FF2B5EF4-FFF2-40B4-BE49-F238E27FC236}">
                <a16:creationId xmlns:a16="http://schemas.microsoft.com/office/drawing/2014/main" id="{CCE0BCC1-D5DE-4713-35DF-D6697366AA9F}"/>
              </a:ext>
            </a:extLst>
          </p:cNvPr>
          <p:cNvSpPr txBox="1"/>
          <p:nvPr/>
        </p:nvSpPr>
        <p:spPr>
          <a:xfrm>
            <a:off x="-33687" y="2373288"/>
            <a:ext cx="2698677" cy="369332"/>
          </a:xfrm>
          <a:prstGeom prst="rect">
            <a:avLst/>
          </a:prstGeom>
          <a:noFill/>
        </p:spPr>
        <p:txBody>
          <a:bodyPr wrap="square" rtlCol="0">
            <a:spAutoFit/>
          </a:bodyPr>
          <a:lstStyle/>
          <a:p>
            <a:pPr algn="ctr"/>
            <a:r>
              <a:rPr lang="it-IT" b="1" dirty="0">
                <a:solidFill>
                  <a:schemeClr val="accent1"/>
                </a:solidFill>
              </a:rPr>
              <a:t>WICH</a:t>
            </a:r>
            <a:r>
              <a:rPr lang="it-IT" dirty="0">
                <a:solidFill>
                  <a:schemeClr val="accent1"/>
                </a:solidFill>
              </a:rPr>
              <a:t>  </a:t>
            </a:r>
            <a:r>
              <a:rPr lang="it-IT" dirty="0" err="1">
                <a:solidFill>
                  <a:schemeClr val="accent1"/>
                </a:solidFill>
              </a:rPr>
              <a:t>property</a:t>
            </a:r>
            <a:endParaRPr lang="it-IT" dirty="0">
              <a:solidFill>
                <a:schemeClr val="accent1"/>
              </a:solidFill>
            </a:endParaRPr>
          </a:p>
        </p:txBody>
      </p:sp>
      <p:sp>
        <p:nvSpPr>
          <p:cNvPr id="47" name="CasellaDiTesto 46">
            <a:extLst>
              <a:ext uri="{FF2B5EF4-FFF2-40B4-BE49-F238E27FC236}">
                <a16:creationId xmlns:a16="http://schemas.microsoft.com/office/drawing/2014/main" id="{AE3AFDB6-BEDE-4A85-1970-E84917398903}"/>
              </a:ext>
            </a:extLst>
          </p:cNvPr>
          <p:cNvSpPr txBox="1"/>
          <p:nvPr/>
        </p:nvSpPr>
        <p:spPr>
          <a:xfrm>
            <a:off x="7500343" y="1989460"/>
            <a:ext cx="2698677" cy="369332"/>
          </a:xfrm>
          <a:prstGeom prst="rect">
            <a:avLst/>
          </a:prstGeom>
          <a:noFill/>
        </p:spPr>
        <p:txBody>
          <a:bodyPr wrap="square" rtlCol="0">
            <a:spAutoFit/>
          </a:bodyPr>
          <a:lstStyle/>
          <a:p>
            <a:pPr algn="ctr"/>
            <a:r>
              <a:rPr lang="it-IT" b="1" dirty="0">
                <a:solidFill>
                  <a:schemeClr val="accent1"/>
                </a:solidFill>
              </a:rPr>
              <a:t>WICH</a:t>
            </a:r>
            <a:r>
              <a:rPr lang="it-IT" dirty="0">
                <a:solidFill>
                  <a:schemeClr val="accent1"/>
                </a:solidFill>
              </a:rPr>
              <a:t>  </a:t>
            </a:r>
            <a:r>
              <a:rPr lang="it-IT" dirty="0" err="1">
                <a:solidFill>
                  <a:schemeClr val="accent1"/>
                </a:solidFill>
              </a:rPr>
              <a:t>property</a:t>
            </a:r>
            <a:endParaRPr lang="it-IT" dirty="0">
              <a:solidFill>
                <a:schemeClr val="accent1"/>
              </a:solidFill>
            </a:endParaRPr>
          </a:p>
        </p:txBody>
      </p:sp>
      <p:sp>
        <p:nvSpPr>
          <p:cNvPr id="48" name="CasellaDiTesto 47">
            <a:extLst>
              <a:ext uri="{FF2B5EF4-FFF2-40B4-BE49-F238E27FC236}">
                <a16:creationId xmlns:a16="http://schemas.microsoft.com/office/drawing/2014/main" id="{E5654829-59D7-58F0-5CFA-4A498D8AEB1E}"/>
              </a:ext>
            </a:extLst>
          </p:cNvPr>
          <p:cNvSpPr txBox="1"/>
          <p:nvPr/>
        </p:nvSpPr>
        <p:spPr>
          <a:xfrm>
            <a:off x="4425598" y="3440772"/>
            <a:ext cx="1261533" cy="646331"/>
          </a:xfrm>
          <a:prstGeom prst="rect">
            <a:avLst/>
          </a:prstGeom>
          <a:noFill/>
        </p:spPr>
        <p:txBody>
          <a:bodyPr wrap="square" rtlCol="0">
            <a:spAutoFit/>
          </a:bodyPr>
          <a:lstStyle/>
          <a:p>
            <a:pPr algn="ctr"/>
            <a:r>
              <a:rPr lang="it-IT" b="1" dirty="0" err="1">
                <a:solidFill>
                  <a:schemeClr val="accent4">
                    <a:lumMod val="75000"/>
                  </a:schemeClr>
                </a:solidFill>
              </a:rPr>
              <a:t>WHAT</a:t>
            </a:r>
            <a:r>
              <a:rPr lang="it-IT" dirty="0" err="1">
                <a:solidFill>
                  <a:schemeClr val="accent4">
                    <a:lumMod val="75000"/>
                  </a:schemeClr>
                </a:solidFill>
              </a:rPr>
              <a:t>’s</a:t>
            </a:r>
            <a:r>
              <a:rPr lang="it-IT" dirty="0">
                <a:solidFill>
                  <a:schemeClr val="accent4">
                    <a:lumMod val="75000"/>
                  </a:schemeClr>
                </a:solidFill>
              </a:rPr>
              <a:t> </a:t>
            </a:r>
          </a:p>
          <a:p>
            <a:pPr algn="ctr"/>
            <a:r>
              <a:rPr lang="it-IT" dirty="0">
                <a:solidFill>
                  <a:schemeClr val="accent4">
                    <a:lumMod val="75000"/>
                  </a:schemeClr>
                </a:solidFill>
              </a:rPr>
              <a:t>the </a:t>
            </a:r>
            <a:r>
              <a:rPr lang="it-IT" dirty="0" err="1">
                <a:solidFill>
                  <a:schemeClr val="accent4">
                    <a:lumMod val="75000"/>
                  </a:schemeClr>
                </a:solidFill>
              </a:rPr>
              <a:t>result</a:t>
            </a:r>
            <a:endParaRPr lang="it-IT" dirty="0">
              <a:solidFill>
                <a:schemeClr val="accent4">
                  <a:lumMod val="75000"/>
                </a:schemeClr>
              </a:solidFill>
            </a:endParaRPr>
          </a:p>
        </p:txBody>
      </p:sp>
      <p:sp>
        <p:nvSpPr>
          <p:cNvPr id="49" name="CasellaDiTesto 48">
            <a:extLst>
              <a:ext uri="{FF2B5EF4-FFF2-40B4-BE49-F238E27FC236}">
                <a16:creationId xmlns:a16="http://schemas.microsoft.com/office/drawing/2014/main" id="{ECA978D2-70ED-322E-F0FE-57E7BD309A2B}"/>
              </a:ext>
            </a:extLst>
          </p:cNvPr>
          <p:cNvSpPr txBox="1"/>
          <p:nvPr/>
        </p:nvSpPr>
        <p:spPr>
          <a:xfrm>
            <a:off x="10531288" y="1920518"/>
            <a:ext cx="1261533" cy="646331"/>
          </a:xfrm>
          <a:prstGeom prst="rect">
            <a:avLst/>
          </a:prstGeom>
          <a:noFill/>
        </p:spPr>
        <p:txBody>
          <a:bodyPr wrap="square" rtlCol="0">
            <a:spAutoFit/>
          </a:bodyPr>
          <a:lstStyle/>
          <a:p>
            <a:pPr algn="ctr"/>
            <a:r>
              <a:rPr lang="it-IT" b="1" dirty="0" err="1">
                <a:solidFill>
                  <a:schemeClr val="accent4">
                    <a:lumMod val="75000"/>
                  </a:schemeClr>
                </a:solidFill>
              </a:rPr>
              <a:t>WHAT</a:t>
            </a:r>
            <a:r>
              <a:rPr lang="it-IT" dirty="0" err="1">
                <a:solidFill>
                  <a:schemeClr val="accent4">
                    <a:lumMod val="75000"/>
                  </a:schemeClr>
                </a:solidFill>
              </a:rPr>
              <a:t>’s</a:t>
            </a:r>
            <a:r>
              <a:rPr lang="it-IT" dirty="0">
                <a:solidFill>
                  <a:schemeClr val="accent4">
                    <a:lumMod val="75000"/>
                  </a:schemeClr>
                </a:solidFill>
              </a:rPr>
              <a:t> </a:t>
            </a:r>
          </a:p>
          <a:p>
            <a:pPr algn="ctr"/>
            <a:r>
              <a:rPr lang="it-IT" dirty="0">
                <a:solidFill>
                  <a:schemeClr val="accent4">
                    <a:lumMod val="75000"/>
                  </a:schemeClr>
                </a:solidFill>
              </a:rPr>
              <a:t>the </a:t>
            </a:r>
            <a:r>
              <a:rPr lang="it-IT" dirty="0" err="1">
                <a:solidFill>
                  <a:schemeClr val="accent4">
                    <a:lumMod val="75000"/>
                  </a:schemeClr>
                </a:solidFill>
              </a:rPr>
              <a:t>result</a:t>
            </a:r>
            <a:endParaRPr lang="it-IT" dirty="0">
              <a:solidFill>
                <a:schemeClr val="accent4">
                  <a:lumMod val="75000"/>
                </a:schemeClr>
              </a:solidFill>
            </a:endParaRPr>
          </a:p>
        </p:txBody>
      </p:sp>
      <p:sp>
        <p:nvSpPr>
          <p:cNvPr id="50" name="Rettangolo con angoli arrotondati 49">
            <a:extLst>
              <a:ext uri="{FF2B5EF4-FFF2-40B4-BE49-F238E27FC236}">
                <a16:creationId xmlns:a16="http://schemas.microsoft.com/office/drawing/2014/main" id="{576B1392-F40C-79FC-00B0-2E4D9F85F145}"/>
              </a:ext>
            </a:extLst>
          </p:cNvPr>
          <p:cNvSpPr/>
          <p:nvPr/>
        </p:nvSpPr>
        <p:spPr>
          <a:xfrm>
            <a:off x="5833307" y="3741564"/>
            <a:ext cx="1747712" cy="890229"/>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Thing</a:t>
            </a:r>
            <a:endParaRPr lang="it-IT" sz="1400" b="1" dirty="0">
              <a:solidFill>
                <a:schemeClr val="tx1"/>
              </a:solidFill>
            </a:endParaRPr>
          </a:p>
        </p:txBody>
      </p:sp>
      <p:sp>
        <p:nvSpPr>
          <p:cNvPr id="42" name="Rettangolo con angoli arrotondati 41">
            <a:extLst>
              <a:ext uri="{FF2B5EF4-FFF2-40B4-BE49-F238E27FC236}">
                <a16:creationId xmlns:a16="http://schemas.microsoft.com/office/drawing/2014/main" id="{1746BEED-138C-1026-2E01-C75887A10664}"/>
              </a:ext>
            </a:extLst>
          </p:cNvPr>
          <p:cNvSpPr/>
          <p:nvPr/>
        </p:nvSpPr>
        <p:spPr>
          <a:xfrm>
            <a:off x="10368687" y="2551571"/>
            <a:ext cx="1750396" cy="986329"/>
          </a:xfrm>
          <a:prstGeom prst="roundRect">
            <a:avLst>
              <a:gd name="adj" fmla="val 422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Observation</a:t>
            </a:r>
            <a:r>
              <a:rPr lang="it-IT" sz="1400" b="1" dirty="0">
                <a:solidFill>
                  <a:schemeClr val="tx1"/>
                </a:solidFill>
              </a:rPr>
              <a:t> </a:t>
            </a:r>
            <a:r>
              <a:rPr lang="it-IT" sz="1400" b="1" dirty="0" err="1">
                <a:solidFill>
                  <a:schemeClr val="tx1"/>
                </a:solidFill>
              </a:rPr>
              <a:t>Result</a:t>
            </a:r>
            <a:endParaRPr lang="it-IT" sz="1400" b="1" dirty="0">
              <a:solidFill>
                <a:schemeClr val="tx1"/>
              </a:solidFill>
            </a:endParaRPr>
          </a:p>
        </p:txBody>
      </p:sp>
      <p:grpSp>
        <p:nvGrpSpPr>
          <p:cNvPr id="11" name="Gruppo 10">
            <a:extLst>
              <a:ext uri="{FF2B5EF4-FFF2-40B4-BE49-F238E27FC236}">
                <a16:creationId xmlns:a16="http://schemas.microsoft.com/office/drawing/2014/main" id="{C31AA83E-D35F-7688-7506-C81388AA6DE4}"/>
              </a:ext>
            </a:extLst>
          </p:cNvPr>
          <p:cNvGrpSpPr/>
          <p:nvPr/>
        </p:nvGrpSpPr>
        <p:grpSpPr>
          <a:xfrm>
            <a:off x="4335306" y="4082937"/>
            <a:ext cx="1132668" cy="932682"/>
            <a:chOff x="4335306" y="4082937"/>
            <a:chExt cx="1132668" cy="932682"/>
          </a:xfrm>
        </p:grpSpPr>
        <p:sp>
          <p:nvSpPr>
            <p:cNvPr id="53" name="Rettangolo 52">
              <a:extLst>
                <a:ext uri="{FF2B5EF4-FFF2-40B4-BE49-F238E27FC236}">
                  <a16:creationId xmlns:a16="http://schemas.microsoft.com/office/drawing/2014/main" id="{B1258E8E-B8CE-C6A4-2C6F-C8FA037038F3}"/>
                </a:ext>
              </a:extLst>
            </p:cNvPr>
            <p:cNvSpPr/>
            <p:nvPr/>
          </p:nvSpPr>
          <p:spPr>
            <a:xfrm>
              <a:off x="5079588" y="4659116"/>
              <a:ext cx="338258" cy="168532"/>
            </a:xfrm>
            <a:prstGeom prst="rect">
              <a:avLst/>
            </a:prstGeom>
            <a:solidFill>
              <a:srgbClr val="FFFF00">
                <a:alpha val="3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4" name="Ovale 53">
              <a:extLst>
                <a:ext uri="{FF2B5EF4-FFF2-40B4-BE49-F238E27FC236}">
                  <a16:creationId xmlns:a16="http://schemas.microsoft.com/office/drawing/2014/main" id="{4C2983CE-BFCC-974A-4B44-9AE6C10D85CC}"/>
                </a:ext>
              </a:extLst>
            </p:cNvPr>
            <p:cNvSpPr/>
            <p:nvPr/>
          </p:nvSpPr>
          <p:spPr>
            <a:xfrm>
              <a:off x="4335306" y="4082937"/>
              <a:ext cx="1132668" cy="93268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BF4EC1C8-B06E-062F-332B-7A07A636838E}"/>
                </a:ext>
              </a:extLst>
            </p:cNvPr>
            <p:cNvSpPr/>
            <p:nvPr/>
          </p:nvSpPr>
          <p:spPr>
            <a:xfrm>
              <a:off x="4472037" y="4269648"/>
              <a:ext cx="338258" cy="168532"/>
            </a:xfrm>
            <a:prstGeom prst="rect">
              <a:avLst/>
            </a:prstGeom>
            <a:solidFill>
              <a:srgbClr val="FFFF00">
                <a:alpha val="3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38" name="Rettangolo con angoli arrotondati 37">
            <a:extLst>
              <a:ext uri="{FF2B5EF4-FFF2-40B4-BE49-F238E27FC236}">
                <a16:creationId xmlns:a16="http://schemas.microsoft.com/office/drawing/2014/main" id="{81C35EE6-F195-BDE7-82F7-519050BDA1B0}"/>
              </a:ext>
            </a:extLst>
          </p:cNvPr>
          <p:cNvSpPr/>
          <p:nvPr/>
        </p:nvSpPr>
        <p:spPr>
          <a:xfrm>
            <a:off x="4480443" y="4421048"/>
            <a:ext cx="1132668" cy="718652"/>
          </a:xfrm>
          <a:prstGeom prst="roundRect">
            <a:avLst>
              <a:gd name="adj" fmla="val 422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Result</a:t>
            </a:r>
            <a:endParaRPr lang="it-IT" sz="1400" b="1" dirty="0">
              <a:solidFill>
                <a:schemeClr val="tx1"/>
              </a:solidFill>
            </a:endParaRPr>
          </a:p>
        </p:txBody>
      </p:sp>
      <p:sp>
        <p:nvSpPr>
          <p:cNvPr id="2" name="Segnaposto piè di pagina 1">
            <a:extLst>
              <a:ext uri="{FF2B5EF4-FFF2-40B4-BE49-F238E27FC236}">
                <a16:creationId xmlns:a16="http://schemas.microsoft.com/office/drawing/2014/main" id="{B2FEF1DD-02FB-F0C6-A2F5-1C9D43252EC2}"/>
              </a:ext>
            </a:extLst>
          </p:cNvPr>
          <p:cNvSpPr>
            <a:spLocks noGrp="1"/>
          </p:cNvSpPr>
          <p:nvPr>
            <p:ph type="ftr" sz="quarter" idx="11"/>
          </p:nvPr>
        </p:nvSpPr>
        <p:spPr>
          <a:xfrm>
            <a:off x="4190169" y="6312471"/>
            <a:ext cx="4114800" cy="365125"/>
          </a:xfrm>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Tree>
    <p:extLst>
      <p:ext uri="{BB962C8B-B14F-4D97-AF65-F5344CB8AC3E}">
        <p14:creationId xmlns:p14="http://schemas.microsoft.com/office/powerpoint/2010/main" val="1320472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0"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6" grpId="0" animBg="1"/>
      <p:bldP spid="8" grpId="0"/>
      <p:bldP spid="28" grpId="0" animBg="1"/>
      <p:bldP spid="29" grpId="0" animBg="1"/>
      <p:bldP spid="30" grpId="0" animBg="1"/>
      <p:bldP spid="31" grpId="0" animBg="1"/>
      <p:bldP spid="32" grpId="0" animBg="1"/>
      <p:bldP spid="43" grpId="0" animBg="1"/>
      <p:bldP spid="44" grpId="0"/>
      <p:bldP spid="45" grpId="0"/>
      <p:bldP spid="46" grpId="0"/>
      <p:bldP spid="47" grpId="0"/>
      <p:bldP spid="48" grpId="0"/>
      <p:bldP spid="49" grpId="0"/>
      <p:bldP spid="50" grpId="0" animBg="1"/>
      <p:bldP spid="42" grpId="0" animBg="1"/>
      <p:bldP spid="3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6F420AFA-2941-2271-45E6-B9318159C6A8}"/>
              </a:ext>
            </a:extLst>
          </p:cNvPr>
          <p:cNvSpPr>
            <a:spLocks noGrp="1"/>
          </p:cNvSpPr>
          <p:nvPr>
            <p:ph type="title"/>
          </p:nvPr>
        </p:nvSpPr>
        <p:spPr>
          <a:xfrm>
            <a:off x="2768986" y="308341"/>
            <a:ext cx="4348278" cy="566363"/>
          </a:xfrm>
        </p:spPr>
        <p:txBody>
          <a:bodyPr>
            <a:normAutofit/>
          </a:bodyPr>
          <a:lstStyle/>
          <a:p>
            <a:pPr algn="ctr"/>
            <a:r>
              <a:rPr lang="it-IT" sz="3200" dirty="0"/>
              <a:t>O&amp;M for </a:t>
            </a:r>
            <a:r>
              <a:rPr lang="it-IT" sz="3200" dirty="0" err="1"/>
              <a:t>Soil</a:t>
            </a:r>
            <a:endParaRPr lang="it-IT" sz="3200" dirty="0"/>
          </a:p>
        </p:txBody>
      </p:sp>
      <p:sp>
        <p:nvSpPr>
          <p:cNvPr id="10" name="Titolo 1">
            <a:extLst>
              <a:ext uri="{FF2B5EF4-FFF2-40B4-BE49-F238E27FC236}">
                <a16:creationId xmlns:a16="http://schemas.microsoft.com/office/drawing/2014/main" id="{61E67B32-A954-4AA5-2372-E715D68BBD7A}"/>
              </a:ext>
            </a:extLst>
          </p:cNvPr>
          <p:cNvSpPr txBox="1">
            <a:spLocks/>
          </p:cNvSpPr>
          <p:nvPr/>
        </p:nvSpPr>
        <p:spPr>
          <a:xfrm>
            <a:off x="5723731" y="326397"/>
            <a:ext cx="4348278"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dirty="0" err="1"/>
              <a:t>SensorThings</a:t>
            </a:r>
            <a:endParaRPr lang="it-IT" sz="3200" dirty="0"/>
          </a:p>
        </p:txBody>
      </p:sp>
      <p:sp>
        <p:nvSpPr>
          <p:cNvPr id="6" name="Rettangolo con angoli arrotondati 5">
            <a:extLst>
              <a:ext uri="{FF2B5EF4-FFF2-40B4-BE49-F238E27FC236}">
                <a16:creationId xmlns:a16="http://schemas.microsoft.com/office/drawing/2014/main" id="{843FB896-EC79-7B34-69AC-7F897C1FE21D}"/>
              </a:ext>
            </a:extLst>
          </p:cNvPr>
          <p:cNvSpPr/>
          <p:nvPr/>
        </p:nvSpPr>
        <p:spPr>
          <a:xfrm>
            <a:off x="2245020" y="3537899"/>
            <a:ext cx="1186069" cy="668337"/>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FOI</a:t>
            </a:r>
          </a:p>
        </p:txBody>
      </p:sp>
      <p:sp>
        <p:nvSpPr>
          <p:cNvPr id="28" name="Rettangolo con angoli arrotondati 27">
            <a:extLst>
              <a:ext uri="{FF2B5EF4-FFF2-40B4-BE49-F238E27FC236}">
                <a16:creationId xmlns:a16="http://schemas.microsoft.com/office/drawing/2014/main" id="{792B9E27-3A68-A867-C7E5-5F0EB4613F7D}"/>
              </a:ext>
            </a:extLst>
          </p:cNvPr>
          <p:cNvSpPr/>
          <p:nvPr/>
        </p:nvSpPr>
        <p:spPr>
          <a:xfrm>
            <a:off x="5288237" y="2206745"/>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29" name="Rettangolo con angoli arrotondati 28">
            <a:extLst>
              <a:ext uri="{FF2B5EF4-FFF2-40B4-BE49-F238E27FC236}">
                <a16:creationId xmlns:a16="http://schemas.microsoft.com/office/drawing/2014/main" id="{2B696B42-9B2D-9B5A-0469-895D4218B88C}"/>
              </a:ext>
            </a:extLst>
          </p:cNvPr>
          <p:cNvSpPr/>
          <p:nvPr/>
        </p:nvSpPr>
        <p:spPr>
          <a:xfrm>
            <a:off x="6999569" y="3471654"/>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30" name="Rettangolo con angoli arrotondati 29">
            <a:extLst>
              <a:ext uri="{FF2B5EF4-FFF2-40B4-BE49-F238E27FC236}">
                <a16:creationId xmlns:a16="http://schemas.microsoft.com/office/drawing/2014/main" id="{5302C8D9-90CC-1391-48B3-F0F631EDD907}"/>
              </a:ext>
            </a:extLst>
          </p:cNvPr>
          <p:cNvSpPr/>
          <p:nvPr/>
        </p:nvSpPr>
        <p:spPr>
          <a:xfrm>
            <a:off x="5288237" y="2208921"/>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31" name="Rettangolo con angoli arrotondati 30">
            <a:extLst>
              <a:ext uri="{FF2B5EF4-FFF2-40B4-BE49-F238E27FC236}">
                <a16:creationId xmlns:a16="http://schemas.microsoft.com/office/drawing/2014/main" id="{E26A3607-4E78-64E6-5D39-95D74D291977}"/>
              </a:ext>
            </a:extLst>
          </p:cNvPr>
          <p:cNvSpPr/>
          <p:nvPr/>
        </p:nvSpPr>
        <p:spPr>
          <a:xfrm>
            <a:off x="7001157" y="3471655"/>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32" name="Rettangolo con angoli arrotondati 31">
            <a:extLst>
              <a:ext uri="{FF2B5EF4-FFF2-40B4-BE49-F238E27FC236}">
                <a16:creationId xmlns:a16="http://schemas.microsoft.com/office/drawing/2014/main" id="{E12BE77A-8EE8-9FF0-4EE6-CB8211599003}"/>
              </a:ext>
            </a:extLst>
          </p:cNvPr>
          <p:cNvSpPr/>
          <p:nvPr/>
        </p:nvSpPr>
        <p:spPr>
          <a:xfrm>
            <a:off x="5073428" y="5513883"/>
            <a:ext cx="1750396" cy="986329"/>
          </a:xfrm>
          <a:prstGeom prst="roundRect">
            <a:avLst>
              <a:gd name="adj" fmla="val 422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Observation</a:t>
            </a:r>
            <a:endParaRPr lang="it-IT" sz="1400" b="1" dirty="0">
              <a:solidFill>
                <a:schemeClr val="tx1"/>
              </a:solidFill>
            </a:endParaRPr>
          </a:p>
        </p:txBody>
      </p:sp>
      <p:sp>
        <p:nvSpPr>
          <p:cNvPr id="43" name="Rettangolo con angoli arrotondati 42">
            <a:extLst>
              <a:ext uri="{FF2B5EF4-FFF2-40B4-BE49-F238E27FC236}">
                <a16:creationId xmlns:a16="http://schemas.microsoft.com/office/drawing/2014/main" id="{CDE4A80E-AC22-00F8-7C3A-06B608B119C4}"/>
              </a:ext>
            </a:extLst>
          </p:cNvPr>
          <p:cNvSpPr/>
          <p:nvPr/>
        </p:nvSpPr>
        <p:spPr>
          <a:xfrm>
            <a:off x="3289817" y="1077800"/>
            <a:ext cx="1935665" cy="1208028"/>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Datastream</a:t>
            </a:r>
            <a:endParaRPr lang="it-IT" sz="1400" b="1" dirty="0">
              <a:solidFill>
                <a:schemeClr val="tx1"/>
              </a:solidFill>
            </a:endParaRPr>
          </a:p>
        </p:txBody>
      </p:sp>
      <p:sp>
        <p:nvSpPr>
          <p:cNvPr id="50" name="Rettangolo con angoli arrotondati 49">
            <a:extLst>
              <a:ext uri="{FF2B5EF4-FFF2-40B4-BE49-F238E27FC236}">
                <a16:creationId xmlns:a16="http://schemas.microsoft.com/office/drawing/2014/main" id="{576B1392-F40C-79FC-00B0-2E4D9F85F145}"/>
              </a:ext>
            </a:extLst>
          </p:cNvPr>
          <p:cNvSpPr/>
          <p:nvPr/>
        </p:nvSpPr>
        <p:spPr>
          <a:xfrm>
            <a:off x="5723731" y="837835"/>
            <a:ext cx="1747712" cy="890229"/>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Thing</a:t>
            </a:r>
            <a:endParaRPr lang="it-IT" sz="1400" b="1" dirty="0">
              <a:solidFill>
                <a:schemeClr val="tx1"/>
              </a:solidFill>
            </a:endParaRPr>
          </a:p>
        </p:txBody>
      </p:sp>
      <p:sp>
        <p:nvSpPr>
          <p:cNvPr id="2" name="Titolo 1">
            <a:extLst>
              <a:ext uri="{FF2B5EF4-FFF2-40B4-BE49-F238E27FC236}">
                <a16:creationId xmlns:a16="http://schemas.microsoft.com/office/drawing/2014/main" id="{49153978-687F-0C6B-7D8E-81458F7E7707}"/>
              </a:ext>
            </a:extLst>
          </p:cNvPr>
          <p:cNvSpPr txBox="1">
            <a:spLocks/>
          </p:cNvSpPr>
          <p:nvPr/>
        </p:nvSpPr>
        <p:spPr>
          <a:xfrm>
            <a:off x="5664462" y="317369"/>
            <a:ext cx="1452802"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dirty="0"/>
              <a:t>/</a:t>
            </a:r>
          </a:p>
        </p:txBody>
      </p:sp>
      <p:sp>
        <p:nvSpPr>
          <p:cNvPr id="3" name="Rettangolo con angoli arrotondati 2">
            <a:extLst>
              <a:ext uri="{FF2B5EF4-FFF2-40B4-BE49-F238E27FC236}">
                <a16:creationId xmlns:a16="http://schemas.microsoft.com/office/drawing/2014/main" id="{41117A8D-EA35-0382-5B14-BE0B4C1F07C5}"/>
              </a:ext>
            </a:extLst>
          </p:cNvPr>
          <p:cNvSpPr/>
          <p:nvPr/>
        </p:nvSpPr>
        <p:spPr>
          <a:xfrm>
            <a:off x="2243432" y="3537899"/>
            <a:ext cx="1187657" cy="668337"/>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FOI</a:t>
            </a:r>
          </a:p>
        </p:txBody>
      </p:sp>
      <p:sp>
        <p:nvSpPr>
          <p:cNvPr id="9" name="Rettangolo con angoli arrotondati 8">
            <a:extLst>
              <a:ext uri="{FF2B5EF4-FFF2-40B4-BE49-F238E27FC236}">
                <a16:creationId xmlns:a16="http://schemas.microsoft.com/office/drawing/2014/main" id="{BCA35A8C-89FA-70BA-BA93-4845923745C2}"/>
              </a:ext>
            </a:extLst>
          </p:cNvPr>
          <p:cNvSpPr/>
          <p:nvPr/>
        </p:nvSpPr>
        <p:spPr>
          <a:xfrm>
            <a:off x="5381234" y="5646415"/>
            <a:ext cx="1132668" cy="718652"/>
          </a:xfrm>
          <a:prstGeom prst="roundRect">
            <a:avLst>
              <a:gd name="adj" fmla="val 422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Result</a:t>
            </a:r>
            <a:endParaRPr lang="it-IT" sz="1400" b="1" dirty="0">
              <a:solidFill>
                <a:schemeClr val="tx1"/>
              </a:solidFill>
            </a:endParaRPr>
          </a:p>
        </p:txBody>
      </p:sp>
      <p:sp>
        <p:nvSpPr>
          <p:cNvPr id="7" name="Rettangolo con angoli arrotondati 6">
            <a:extLst>
              <a:ext uri="{FF2B5EF4-FFF2-40B4-BE49-F238E27FC236}">
                <a16:creationId xmlns:a16="http://schemas.microsoft.com/office/drawing/2014/main" id="{284671D5-88F1-E7AC-7D0F-D8B49C9A9EB9}"/>
              </a:ext>
            </a:extLst>
          </p:cNvPr>
          <p:cNvSpPr/>
          <p:nvPr/>
        </p:nvSpPr>
        <p:spPr>
          <a:xfrm>
            <a:off x="5072370" y="5511707"/>
            <a:ext cx="1750396" cy="986329"/>
          </a:xfrm>
          <a:prstGeom prst="roundRect">
            <a:avLst>
              <a:gd name="adj" fmla="val 422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Observation</a:t>
            </a:r>
            <a:r>
              <a:rPr lang="it-IT" sz="1400" b="1" dirty="0">
                <a:solidFill>
                  <a:schemeClr val="tx1"/>
                </a:solidFill>
              </a:rPr>
              <a:t> </a:t>
            </a:r>
            <a:r>
              <a:rPr lang="it-IT" sz="1400" b="1" dirty="0" err="1">
                <a:solidFill>
                  <a:schemeClr val="tx1"/>
                </a:solidFill>
              </a:rPr>
              <a:t>Result</a:t>
            </a:r>
            <a:endParaRPr lang="it-IT" sz="1400" b="1" dirty="0">
              <a:solidFill>
                <a:schemeClr val="tx1"/>
              </a:solidFill>
            </a:endParaRPr>
          </a:p>
        </p:txBody>
      </p:sp>
      <p:sp>
        <p:nvSpPr>
          <p:cNvPr id="4" name="Segnaposto piè di pagina 3">
            <a:extLst>
              <a:ext uri="{FF2B5EF4-FFF2-40B4-BE49-F238E27FC236}">
                <a16:creationId xmlns:a16="http://schemas.microsoft.com/office/drawing/2014/main" id="{DCD86CF5-D5E6-B828-888A-CB590195A5E2}"/>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378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59E97-9A1D-F77C-631A-2D1CAC8C3836}"/>
            </a:ext>
          </a:extLst>
        </p:cNvPr>
        <p:cNvGrpSpPr/>
        <p:nvPr/>
      </p:nvGrpSpPr>
      <p:grpSpPr>
        <a:xfrm>
          <a:off x="0" y="0"/>
          <a:ext cx="0" cy="0"/>
          <a:chOff x="0" y="0"/>
          <a:chExt cx="0" cy="0"/>
        </a:xfrm>
      </p:grpSpPr>
      <p:sp>
        <p:nvSpPr>
          <p:cNvPr id="5" name="Titolo 1">
            <a:extLst>
              <a:ext uri="{FF2B5EF4-FFF2-40B4-BE49-F238E27FC236}">
                <a16:creationId xmlns:a16="http://schemas.microsoft.com/office/drawing/2014/main" id="{58A391F4-CA11-2F14-F946-54BBE423C3FA}"/>
              </a:ext>
            </a:extLst>
          </p:cNvPr>
          <p:cNvSpPr>
            <a:spLocks noGrp="1"/>
          </p:cNvSpPr>
          <p:nvPr>
            <p:ph type="title"/>
          </p:nvPr>
        </p:nvSpPr>
        <p:spPr>
          <a:xfrm>
            <a:off x="2768986" y="308341"/>
            <a:ext cx="4348278" cy="566363"/>
          </a:xfrm>
        </p:spPr>
        <p:txBody>
          <a:bodyPr>
            <a:normAutofit/>
          </a:bodyPr>
          <a:lstStyle/>
          <a:p>
            <a:pPr algn="ctr"/>
            <a:r>
              <a:rPr lang="it-IT" sz="3200" dirty="0"/>
              <a:t>O&amp;M for </a:t>
            </a:r>
            <a:r>
              <a:rPr lang="it-IT" sz="3200" dirty="0" err="1"/>
              <a:t>Soil</a:t>
            </a:r>
            <a:endParaRPr lang="it-IT" sz="3200" dirty="0"/>
          </a:p>
        </p:txBody>
      </p:sp>
      <p:sp>
        <p:nvSpPr>
          <p:cNvPr id="10" name="Titolo 1">
            <a:extLst>
              <a:ext uri="{FF2B5EF4-FFF2-40B4-BE49-F238E27FC236}">
                <a16:creationId xmlns:a16="http://schemas.microsoft.com/office/drawing/2014/main" id="{8DA64CC5-38F4-4EEB-A685-CA1C5A6B122B}"/>
              </a:ext>
            </a:extLst>
          </p:cNvPr>
          <p:cNvSpPr txBox="1">
            <a:spLocks/>
          </p:cNvSpPr>
          <p:nvPr/>
        </p:nvSpPr>
        <p:spPr>
          <a:xfrm>
            <a:off x="5723731" y="326397"/>
            <a:ext cx="4348278"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dirty="0" err="1"/>
              <a:t>SensorThings</a:t>
            </a:r>
            <a:endParaRPr lang="it-IT" sz="3200" dirty="0"/>
          </a:p>
        </p:txBody>
      </p:sp>
      <p:sp>
        <p:nvSpPr>
          <p:cNvPr id="16" name="Rettangolo con angoli arrotondati 15">
            <a:extLst>
              <a:ext uri="{FF2B5EF4-FFF2-40B4-BE49-F238E27FC236}">
                <a16:creationId xmlns:a16="http://schemas.microsoft.com/office/drawing/2014/main" id="{541C5BE8-75A7-CEB3-E295-463FEE878127}"/>
              </a:ext>
            </a:extLst>
          </p:cNvPr>
          <p:cNvSpPr/>
          <p:nvPr/>
        </p:nvSpPr>
        <p:spPr>
          <a:xfrm>
            <a:off x="2246608" y="3537899"/>
            <a:ext cx="1186069" cy="668337"/>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FOI</a:t>
            </a:r>
          </a:p>
        </p:txBody>
      </p:sp>
      <p:sp>
        <p:nvSpPr>
          <p:cNvPr id="6" name="Rettangolo con angoli arrotondati 5">
            <a:extLst>
              <a:ext uri="{FF2B5EF4-FFF2-40B4-BE49-F238E27FC236}">
                <a16:creationId xmlns:a16="http://schemas.microsoft.com/office/drawing/2014/main" id="{214CBE55-7C9E-EB53-D16B-39D78AEBBC57}"/>
              </a:ext>
            </a:extLst>
          </p:cNvPr>
          <p:cNvSpPr/>
          <p:nvPr/>
        </p:nvSpPr>
        <p:spPr>
          <a:xfrm>
            <a:off x="2245020" y="3537899"/>
            <a:ext cx="1186069" cy="668337"/>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FOI</a:t>
            </a:r>
          </a:p>
        </p:txBody>
      </p:sp>
      <p:sp>
        <p:nvSpPr>
          <p:cNvPr id="28" name="Rettangolo con angoli arrotondati 27">
            <a:extLst>
              <a:ext uri="{FF2B5EF4-FFF2-40B4-BE49-F238E27FC236}">
                <a16:creationId xmlns:a16="http://schemas.microsoft.com/office/drawing/2014/main" id="{2023346A-644C-892F-3E24-C54A616C50F4}"/>
              </a:ext>
            </a:extLst>
          </p:cNvPr>
          <p:cNvSpPr/>
          <p:nvPr/>
        </p:nvSpPr>
        <p:spPr>
          <a:xfrm>
            <a:off x="5288237" y="2206745"/>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29" name="Rettangolo con angoli arrotondati 28">
            <a:extLst>
              <a:ext uri="{FF2B5EF4-FFF2-40B4-BE49-F238E27FC236}">
                <a16:creationId xmlns:a16="http://schemas.microsoft.com/office/drawing/2014/main" id="{0808E018-545C-29D1-74C0-A6F68E533BBB}"/>
              </a:ext>
            </a:extLst>
          </p:cNvPr>
          <p:cNvSpPr/>
          <p:nvPr/>
        </p:nvSpPr>
        <p:spPr>
          <a:xfrm>
            <a:off x="6999569" y="3471654"/>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30" name="Rettangolo con angoli arrotondati 29">
            <a:extLst>
              <a:ext uri="{FF2B5EF4-FFF2-40B4-BE49-F238E27FC236}">
                <a16:creationId xmlns:a16="http://schemas.microsoft.com/office/drawing/2014/main" id="{7C500AE0-965E-DB51-79EB-1E4FB48DBC6A}"/>
              </a:ext>
            </a:extLst>
          </p:cNvPr>
          <p:cNvSpPr/>
          <p:nvPr/>
        </p:nvSpPr>
        <p:spPr>
          <a:xfrm>
            <a:off x="5288237" y="2208921"/>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31" name="Rettangolo con angoli arrotondati 30">
            <a:extLst>
              <a:ext uri="{FF2B5EF4-FFF2-40B4-BE49-F238E27FC236}">
                <a16:creationId xmlns:a16="http://schemas.microsoft.com/office/drawing/2014/main" id="{047DFB5E-6009-1BF9-C883-C691844FE0F0}"/>
              </a:ext>
            </a:extLst>
          </p:cNvPr>
          <p:cNvSpPr/>
          <p:nvPr/>
        </p:nvSpPr>
        <p:spPr>
          <a:xfrm>
            <a:off x="7001157" y="3471655"/>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43" name="Rettangolo con angoli arrotondati 42">
            <a:extLst>
              <a:ext uri="{FF2B5EF4-FFF2-40B4-BE49-F238E27FC236}">
                <a16:creationId xmlns:a16="http://schemas.microsoft.com/office/drawing/2014/main" id="{AA01B469-A7DA-D04C-7940-CC9BA4C04339}"/>
              </a:ext>
            </a:extLst>
          </p:cNvPr>
          <p:cNvSpPr/>
          <p:nvPr/>
        </p:nvSpPr>
        <p:spPr>
          <a:xfrm>
            <a:off x="3289817" y="1077800"/>
            <a:ext cx="1935665" cy="1208028"/>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Datastream</a:t>
            </a:r>
            <a:r>
              <a:rPr lang="it-IT" sz="1400" b="1" dirty="0">
                <a:solidFill>
                  <a:schemeClr val="tx1"/>
                </a:solidFill>
              </a:rPr>
              <a:t> </a:t>
            </a:r>
          </a:p>
          <a:p>
            <a:pPr algn="ctr"/>
            <a:r>
              <a:rPr lang="it-IT" sz="1400" b="1" dirty="0">
                <a:solidFill>
                  <a:schemeClr val="tx1"/>
                </a:solidFill>
              </a:rPr>
              <a:t>(</a:t>
            </a:r>
            <a:r>
              <a:rPr lang="it-IT" sz="1400" b="1" dirty="0" err="1">
                <a:solidFill>
                  <a:schemeClr val="tx1"/>
                </a:solidFill>
              </a:rPr>
              <a:t>Many</a:t>
            </a:r>
            <a:r>
              <a:rPr lang="it-IT" sz="1400" b="1" dirty="0">
                <a:solidFill>
                  <a:schemeClr val="tx1"/>
                </a:solidFill>
              </a:rPr>
              <a:t>) </a:t>
            </a:r>
          </a:p>
          <a:p>
            <a:pPr algn="ctr"/>
            <a:r>
              <a:rPr lang="it-IT" sz="1400" dirty="0">
                <a:solidFill>
                  <a:schemeClr val="tx1"/>
                </a:solidFill>
              </a:rPr>
              <a:t>(file Information)</a:t>
            </a:r>
          </a:p>
        </p:txBody>
      </p:sp>
      <p:sp>
        <p:nvSpPr>
          <p:cNvPr id="50" name="Rettangolo con angoli arrotondati 49">
            <a:extLst>
              <a:ext uri="{FF2B5EF4-FFF2-40B4-BE49-F238E27FC236}">
                <a16:creationId xmlns:a16="http://schemas.microsoft.com/office/drawing/2014/main" id="{3D5AF74D-5B9A-EAC9-CDD9-7B22ACDE04C5}"/>
              </a:ext>
            </a:extLst>
          </p:cNvPr>
          <p:cNvSpPr/>
          <p:nvPr/>
        </p:nvSpPr>
        <p:spPr>
          <a:xfrm>
            <a:off x="5723731" y="837835"/>
            <a:ext cx="1747712" cy="890229"/>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Thing</a:t>
            </a:r>
            <a:endParaRPr lang="it-IT" sz="1400" b="1" dirty="0">
              <a:solidFill>
                <a:schemeClr val="tx1"/>
              </a:solidFill>
            </a:endParaRPr>
          </a:p>
        </p:txBody>
      </p:sp>
      <p:sp>
        <p:nvSpPr>
          <p:cNvPr id="2" name="Titolo 1">
            <a:extLst>
              <a:ext uri="{FF2B5EF4-FFF2-40B4-BE49-F238E27FC236}">
                <a16:creationId xmlns:a16="http://schemas.microsoft.com/office/drawing/2014/main" id="{1A907AAF-3562-5B4D-E580-4B375290704B}"/>
              </a:ext>
            </a:extLst>
          </p:cNvPr>
          <p:cNvSpPr txBox="1">
            <a:spLocks/>
          </p:cNvSpPr>
          <p:nvPr/>
        </p:nvSpPr>
        <p:spPr>
          <a:xfrm>
            <a:off x="5664462" y="317369"/>
            <a:ext cx="1452802"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dirty="0"/>
              <a:t>/</a:t>
            </a:r>
          </a:p>
        </p:txBody>
      </p:sp>
      <p:sp>
        <p:nvSpPr>
          <p:cNvPr id="4" name="Rettangolo con angoli arrotondati 3">
            <a:extLst>
              <a:ext uri="{FF2B5EF4-FFF2-40B4-BE49-F238E27FC236}">
                <a16:creationId xmlns:a16="http://schemas.microsoft.com/office/drawing/2014/main" id="{07C3E40E-77F1-743F-4B41-A952DEAB4DB3}"/>
              </a:ext>
            </a:extLst>
          </p:cNvPr>
          <p:cNvSpPr/>
          <p:nvPr/>
        </p:nvSpPr>
        <p:spPr>
          <a:xfrm>
            <a:off x="4844884" y="3508757"/>
            <a:ext cx="1863742" cy="1527119"/>
          </a:xfrm>
          <a:prstGeom prst="roundRect">
            <a:avLst>
              <a:gd name="adj" fmla="val 4447"/>
            </a:avLst>
          </a:prstGeom>
          <a:solidFill>
            <a:schemeClr val="accent1">
              <a:lumMod val="20000"/>
              <a:lumOff val="80000"/>
            </a:schemeClr>
          </a:solidFill>
          <a:ln w="127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Datastream</a:t>
            </a:r>
            <a:r>
              <a:rPr lang="it-IT" sz="1400" b="1" dirty="0">
                <a:solidFill>
                  <a:schemeClr val="tx1"/>
                </a:solidFill>
              </a:rPr>
              <a:t> (Single)</a:t>
            </a:r>
          </a:p>
          <a:p>
            <a:pPr algn="ctr"/>
            <a:r>
              <a:rPr lang="it-IT" sz="1400" dirty="0">
                <a:solidFill>
                  <a:schemeClr val="tx1"/>
                </a:solidFill>
              </a:rPr>
              <a:t>(</a:t>
            </a:r>
            <a:r>
              <a:rPr lang="it-IT" sz="1400" dirty="0" err="1">
                <a:solidFill>
                  <a:schemeClr val="tx1"/>
                </a:solidFill>
              </a:rPr>
              <a:t>result</a:t>
            </a:r>
            <a:r>
              <a:rPr lang="it-IT" sz="1400" dirty="0">
                <a:solidFill>
                  <a:schemeClr val="tx1"/>
                </a:solidFill>
              </a:rPr>
              <a:t> relations)</a:t>
            </a:r>
          </a:p>
        </p:txBody>
      </p:sp>
      <p:sp>
        <p:nvSpPr>
          <p:cNvPr id="3" name="Rettangolo con angoli arrotondati 2">
            <a:extLst>
              <a:ext uri="{FF2B5EF4-FFF2-40B4-BE49-F238E27FC236}">
                <a16:creationId xmlns:a16="http://schemas.microsoft.com/office/drawing/2014/main" id="{19A03726-7BC1-D343-440B-BBB61FAB7066}"/>
              </a:ext>
            </a:extLst>
          </p:cNvPr>
          <p:cNvSpPr/>
          <p:nvPr/>
        </p:nvSpPr>
        <p:spPr>
          <a:xfrm>
            <a:off x="5072370" y="5511707"/>
            <a:ext cx="1750396" cy="986329"/>
          </a:xfrm>
          <a:prstGeom prst="roundRect">
            <a:avLst>
              <a:gd name="adj" fmla="val 422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Observation</a:t>
            </a:r>
            <a:r>
              <a:rPr lang="it-IT" sz="1400" b="1" dirty="0">
                <a:solidFill>
                  <a:schemeClr val="tx1"/>
                </a:solidFill>
              </a:rPr>
              <a:t> </a:t>
            </a:r>
            <a:r>
              <a:rPr lang="it-IT" sz="1400" b="1" dirty="0" err="1">
                <a:solidFill>
                  <a:schemeClr val="tx1"/>
                </a:solidFill>
              </a:rPr>
              <a:t>Result</a:t>
            </a:r>
            <a:endParaRPr lang="it-IT" sz="1400" b="1" dirty="0">
              <a:solidFill>
                <a:schemeClr val="tx1"/>
              </a:solidFill>
            </a:endParaRPr>
          </a:p>
        </p:txBody>
      </p:sp>
      <p:sp>
        <p:nvSpPr>
          <p:cNvPr id="7" name="Segnaposto piè di pagina 6">
            <a:extLst>
              <a:ext uri="{FF2B5EF4-FFF2-40B4-BE49-F238E27FC236}">
                <a16:creationId xmlns:a16="http://schemas.microsoft.com/office/drawing/2014/main" id="{D76B2FBF-5AC1-92DC-A1F4-C999338639F0}"/>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369916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con angoli arrotondati 18">
            <a:extLst>
              <a:ext uri="{FF2B5EF4-FFF2-40B4-BE49-F238E27FC236}">
                <a16:creationId xmlns:a16="http://schemas.microsoft.com/office/drawing/2014/main" id="{A19B6CD2-C207-BCA5-4927-A57999527722}"/>
              </a:ext>
            </a:extLst>
          </p:cNvPr>
          <p:cNvSpPr/>
          <p:nvPr/>
        </p:nvSpPr>
        <p:spPr>
          <a:xfrm>
            <a:off x="4845678" y="3508915"/>
            <a:ext cx="1863742" cy="1527119"/>
          </a:xfrm>
          <a:prstGeom prst="roundRect">
            <a:avLst>
              <a:gd name="adj" fmla="val 444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1600" b="1" dirty="0">
                <a:solidFill>
                  <a:schemeClr val="tx1"/>
                </a:solidFill>
              </a:rPr>
              <a:t>Feature Key</a:t>
            </a:r>
          </a:p>
          <a:p>
            <a:r>
              <a:rPr lang="it-IT" sz="1600" b="1" dirty="0" err="1">
                <a:solidFill>
                  <a:schemeClr val="tx1"/>
                </a:solidFill>
              </a:rPr>
              <a:t>Phenomenon</a:t>
            </a:r>
            <a:r>
              <a:rPr lang="it-IT" sz="1600" b="1" dirty="0">
                <a:solidFill>
                  <a:schemeClr val="tx1"/>
                </a:solidFill>
              </a:rPr>
              <a:t> Key</a:t>
            </a:r>
          </a:p>
          <a:p>
            <a:r>
              <a:rPr lang="it-IT" sz="1600" b="1" dirty="0" err="1">
                <a:solidFill>
                  <a:schemeClr val="tx1"/>
                </a:solidFill>
              </a:rPr>
              <a:t>Process</a:t>
            </a:r>
            <a:r>
              <a:rPr lang="it-IT" sz="1600" b="1" dirty="0">
                <a:solidFill>
                  <a:schemeClr val="tx1"/>
                </a:solidFill>
              </a:rPr>
              <a:t> Key</a:t>
            </a:r>
          </a:p>
          <a:p>
            <a:r>
              <a:rPr lang="it-IT" sz="1600" b="1" dirty="0" err="1">
                <a:solidFill>
                  <a:schemeClr val="tx1"/>
                </a:solidFill>
              </a:rPr>
              <a:t>Datast</a:t>
            </a:r>
            <a:r>
              <a:rPr lang="it-IT" sz="1600" b="1" dirty="0">
                <a:solidFill>
                  <a:schemeClr val="tx1"/>
                </a:solidFill>
              </a:rPr>
              <a:t>. </a:t>
            </a:r>
            <a:r>
              <a:rPr lang="it-IT" sz="1600" b="1" dirty="0" err="1">
                <a:solidFill>
                  <a:schemeClr val="tx1"/>
                </a:solidFill>
              </a:rPr>
              <a:t>Collect</a:t>
            </a:r>
            <a:r>
              <a:rPr lang="it-IT" sz="1600" b="1" dirty="0">
                <a:solidFill>
                  <a:schemeClr val="tx1"/>
                </a:solidFill>
              </a:rPr>
              <a:t>. Key</a:t>
            </a:r>
          </a:p>
          <a:p>
            <a:r>
              <a:rPr lang="it-IT" sz="1600" b="1" dirty="0" err="1">
                <a:solidFill>
                  <a:schemeClr val="tx1"/>
                </a:solidFill>
              </a:rPr>
              <a:t>Observation</a:t>
            </a:r>
            <a:r>
              <a:rPr lang="it-IT" sz="1600" b="1" dirty="0">
                <a:solidFill>
                  <a:schemeClr val="tx1"/>
                </a:solidFill>
              </a:rPr>
              <a:t> Key</a:t>
            </a:r>
          </a:p>
        </p:txBody>
      </p:sp>
      <p:sp>
        <p:nvSpPr>
          <p:cNvPr id="12" name="Rettangolo con angoli arrotondati 11">
            <a:extLst>
              <a:ext uri="{FF2B5EF4-FFF2-40B4-BE49-F238E27FC236}">
                <a16:creationId xmlns:a16="http://schemas.microsoft.com/office/drawing/2014/main" id="{1B80BFA3-359D-80E9-8227-151F80909587}"/>
              </a:ext>
            </a:extLst>
          </p:cNvPr>
          <p:cNvSpPr/>
          <p:nvPr/>
        </p:nvSpPr>
        <p:spPr>
          <a:xfrm>
            <a:off x="4844884" y="3508757"/>
            <a:ext cx="1863742" cy="1527119"/>
          </a:xfrm>
          <a:prstGeom prst="roundRect">
            <a:avLst>
              <a:gd name="adj" fmla="val 4447"/>
            </a:avLst>
          </a:prstGeom>
          <a:solidFill>
            <a:schemeClr val="bg1">
              <a:lumMod val="95000"/>
            </a:schemeClr>
          </a:solid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1600" b="1" dirty="0">
                <a:solidFill>
                  <a:schemeClr val="accent4"/>
                </a:solidFill>
              </a:rPr>
              <a:t>Feature Key</a:t>
            </a:r>
          </a:p>
          <a:p>
            <a:r>
              <a:rPr lang="it-IT" sz="1600" b="1" dirty="0" err="1">
                <a:solidFill>
                  <a:schemeClr val="accent4"/>
                </a:solidFill>
              </a:rPr>
              <a:t>Phenomenon</a:t>
            </a:r>
            <a:r>
              <a:rPr lang="it-IT" sz="1600" b="1" dirty="0">
                <a:solidFill>
                  <a:schemeClr val="accent4"/>
                </a:solidFill>
              </a:rPr>
              <a:t> Key</a:t>
            </a:r>
          </a:p>
          <a:p>
            <a:r>
              <a:rPr lang="it-IT" sz="1600" b="1" dirty="0" err="1">
                <a:solidFill>
                  <a:schemeClr val="accent4"/>
                </a:solidFill>
              </a:rPr>
              <a:t>Process</a:t>
            </a:r>
            <a:r>
              <a:rPr lang="it-IT" sz="1600" b="1" dirty="0">
                <a:solidFill>
                  <a:schemeClr val="accent4"/>
                </a:solidFill>
              </a:rPr>
              <a:t> Key</a:t>
            </a:r>
          </a:p>
          <a:p>
            <a:r>
              <a:rPr lang="it-IT" sz="1600" b="1" dirty="0" err="1">
                <a:solidFill>
                  <a:schemeClr val="tx1"/>
                </a:solidFill>
              </a:rPr>
              <a:t>Datast</a:t>
            </a:r>
            <a:r>
              <a:rPr lang="it-IT" sz="1600" b="1" dirty="0">
                <a:solidFill>
                  <a:schemeClr val="tx1"/>
                </a:solidFill>
              </a:rPr>
              <a:t>. </a:t>
            </a:r>
            <a:r>
              <a:rPr lang="it-IT" sz="1600" b="1" dirty="0" err="1">
                <a:solidFill>
                  <a:schemeClr val="tx1"/>
                </a:solidFill>
              </a:rPr>
              <a:t>Collect</a:t>
            </a:r>
            <a:r>
              <a:rPr lang="it-IT" sz="1600" b="1" dirty="0">
                <a:solidFill>
                  <a:schemeClr val="tx1"/>
                </a:solidFill>
              </a:rPr>
              <a:t>. Key</a:t>
            </a:r>
          </a:p>
          <a:p>
            <a:r>
              <a:rPr lang="it-IT" sz="1600" b="1" dirty="0" err="1">
                <a:solidFill>
                  <a:schemeClr val="accent4"/>
                </a:solidFill>
              </a:rPr>
              <a:t>Observation</a:t>
            </a:r>
            <a:r>
              <a:rPr lang="it-IT" sz="1600" b="1" dirty="0">
                <a:solidFill>
                  <a:schemeClr val="accent4"/>
                </a:solidFill>
              </a:rPr>
              <a:t> Key</a:t>
            </a:r>
          </a:p>
        </p:txBody>
      </p:sp>
      <p:sp>
        <p:nvSpPr>
          <p:cNvPr id="5" name="Titolo 1">
            <a:extLst>
              <a:ext uri="{FF2B5EF4-FFF2-40B4-BE49-F238E27FC236}">
                <a16:creationId xmlns:a16="http://schemas.microsoft.com/office/drawing/2014/main" id="{6F420AFA-2941-2271-45E6-B9318159C6A8}"/>
              </a:ext>
            </a:extLst>
          </p:cNvPr>
          <p:cNvSpPr>
            <a:spLocks noGrp="1"/>
          </p:cNvSpPr>
          <p:nvPr>
            <p:ph type="title"/>
          </p:nvPr>
        </p:nvSpPr>
        <p:spPr>
          <a:xfrm>
            <a:off x="2768986" y="308341"/>
            <a:ext cx="4348278" cy="566363"/>
          </a:xfrm>
        </p:spPr>
        <p:txBody>
          <a:bodyPr>
            <a:normAutofit/>
          </a:bodyPr>
          <a:lstStyle/>
          <a:p>
            <a:pPr algn="ctr"/>
            <a:r>
              <a:rPr lang="it-IT" sz="3200" dirty="0"/>
              <a:t>O&amp;M for </a:t>
            </a:r>
            <a:r>
              <a:rPr lang="it-IT" sz="3200" dirty="0" err="1"/>
              <a:t>Soil</a:t>
            </a:r>
            <a:endParaRPr lang="it-IT" sz="3200" dirty="0"/>
          </a:p>
        </p:txBody>
      </p:sp>
      <p:sp>
        <p:nvSpPr>
          <p:cNvPr id="10" name="Titolo 1">
            <a:extLst>
              <a:ext uri="{FF2B5EF4-FFF2-40B4-BE49-F238E27FC236}">
                <a16:creationId xmlns:a16="http://schemas.microsoft.com/office/drawing/2014/main" id="{61E67B32-A954-4AA5-2372-E715D68BBD7A}"/>
              </a:ext>
            </a:extLst>
          </p:cNvPr>
          <p:cNvSpPr txBox="1">
            <a:spLocks/>
          </p:cNvSpPr>
          <p:nvPr/>
        </p:nvSpPr>
        <p:spPr>
          <a:xfrm>
            <a:off x="5723731" y="326397"/>
            <a:ext cx="4348278"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dirty="0" err="1">
                <a:solidFill>
                  <a:schemeClr val="bg2"/>
                </a:solidFill>
              </a:rPr>
              <a:t>SensorThings</a:t>
            </a:r>
            <a:endParaRPr lang="it-IT" sz="3200" dirty="0">
              <a:solidFill>
                <a:schemeClr val="bg2"/>
              </a:solidFill>
            </a:endParaRPr>
          </a:p>
        </p:txBody>
      </p:sp>
      <p:sp>
        <p:nvSpPr>
          <p:cNvPr id="16" name="Rettangolo con angoli arrotondati 15">
            <a:extLst>
              <a:ext uri="{FF2B5EF4-FFF2-40B4-BE49-F238E27FC236}">
                <a16:creationId xmlns:a16="http://schemas.microsoft.com/office/drawing/2014/main" id="{132F8E26-958B-AE9E-6F96-19C4A73C7D09}"/>
              </a:ext>
            </a:extLst>
          </p:cNvPr>
          <p:cNvSpPr/>
          <p:nvPr/>
        </p:nvSpPr>
        <p:spPr>
          <a:xfrm>
            <a:off x="2246608" y="3537899"/>
            <a:ext cx="1186069" cy="668337"/>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FOI</a:t>
            </a:r>
          </a:p>
        </p:txBody>
      </p:sp>
      <p:sp>
        <p:nvSpPr>
          <p:cNvPr id="6" name="Rettangolo con angoli arrotondati 5" hidden="1">
            <a:extLst>
              <a:ext uri="{FF2B5EF4-FFF2-40B4-BE49-F238E27FC236}">
                <a16:creationId xmlns:a16="http://schemas.microsoft.com/office/drawing/2014/main" id="{843FB896-EC79-7B34-69AC-7F897C1FE21D}"/>
              </a:ext>
            </a:extLst>
          </p:cNvPr>
          <p:cNvSpPr/>
          <p:nvPr/>
        </p:nvSpPr>
        <p:spPr>
          <a:xfrm>
            <a:off x="2245020" y="3537899"/>
            <a:ext cx="1186069" cy="668337"/>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Feature of </a:t>
            </a:r>
            <a:r>
              <a:rPr lang="it-IT" sz="1400" b="1" dirty="0" err="1"/>
              <a:t>Interest</a:t>
            </a:r>
            <a:r>
              <a:rPr lang="it-IT" sz="1400" b="1" dirty="0"/>
              <a:t> </a:t>
            </a:r>
          </a:p>
        </p:txBody>
      </p:sp>
      <p:sp>
        <p:nvSpPr>
          <p:cNvPr id="28" name="Rettangolo con angoli arrotondati 27">
            <a:extLst>
              <a:ext uri="{FF2B5EF4-FFF2-40B4-BE49-F238E27FC236}">
                <a16:creationId xmlns:a16="http://schemas.microsoft.com/office/drawing/2014/main" id="{792B9E27-3A68-A867-C7E5-5F0EB4613F7D}"/>
              </a:ext>
            </a:extLst>
          </p:cNvPr>
          <p:cNvSpPr/>
          <p:nvPr/>
        </p:nvSpPr>
        <p:spPr>
          <a:xfrm>
            <a:off x="5288237" y="2206745"/>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29" name="Rettangolo con angoli arrotondati 28">
            <a:extLst>
              <a:ext uri="{FF2B5EF4-FFF2-40B4-BE49-F238E27FC236}">
                <a16:creationId xmlns:a16="http://schemas.microsoft.com/office/drawing/2014/main" id="{2B696B42-9B2D-9B5A-0469-895D4218B88C}"/>
              </a:ext>
            </a:extLst>
          </p:cNvPr>
          <p:cNvSpPr/>
          <p:nvPr/>
        </p:nvSpPr>
        <p:spPr>
          <a:xfrm>
            <a:off x="6999569" y="3471654"/>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30" name="Rettangolo con angoli arrotondati 29">
            <a:extLst>
              <a:ext uri="{FF2B5EF4-FFF2-40B4-BE49-F238E27FC236}">
                <a16:creationId xmlns:a16="http://schemas.microsoft.com/office/drawing/2014/main" id="{5302C8D9-90CC-1391-48B3-F0F631EDD907}"/>
              </a:ext>
            </a:extLst>
          </p:cNvPr>
          <p:cNvSpPr/>
          <p:nvPr/>
        </p:nvSpPr>
        <p:spPr>
          <a:xfrm>
            <a:off x="5288237" y="2208921"/>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31" name="Rettangolo con angoli arrotondati 30">
            <a:extLst>
              <a:ext uri="{FF2B5EF4-FFF2-40B4-BE49-F238E27FC236}">
                <a16:creationId xmlns:a16="http://schemas.microsoft.com/office/drawing/2014/main" id="{E26A3607-4E78-64E6-5D39-95D74D291977}"/>
              </a:ext>
            </a:extLst>
          </p:cNvPr>
          <p:cNvSpPr/>
          <p:nvPr/>
        </p:nvSpPr>
        <p:spPr>
          <a:xfrm>
            <a:off x="7001157" y="3471655"/>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32" name="Rettangolo con angoli arrotondati 31">
            <a:extLst>
              <a:ext uri="{FF2B5EF4-FFF2-40B4-BE49-F238E27FC236}">
                <a16:creationId xmlns:a16="http://schemas.microsoft.com/office/drawing/2014/main" id="{E12BE77A-8EE8-9FF0-4EE6-CB8211599003}"/>
              </a:ext>
            </a:extLst>
          </p:cNvPr>
          <p:cNvSpPr/>
          <p:nvPr/>
        </p:nvSpPr>
        <p:spPr>
          <a:xfrm>
            <a:off x="5073428" y="5513883"/>
            <a:ext cx="1750396" cy="986329"/>
          </a:xfrm>
          <a:prstGeom prst="roundRect">
            <a:avLst>
              <a:gd name="adj" fmla="val 422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Observation</a:t>
            </a:r>
            <a:endParaRPr lang="it-IT" sz="1400" b="1" dirty="0">
              <a:solidFill>
                <a:schemeClr val="tx1"/>
              </a:solidFill>
            </a:endParaRPr>
          </a:p>
        </p:txBody>
      </p:sp>
      <p:sp>
        <p:nvSpPr>
          <p:cNvPr id="38" name="Rettangolo con angoli arrotondati 37">
            <a:extLst>
              <a:ext uri="{FF2B5EF4-FFF2-40B4-BE49-F238E27FC236}">
                <a16:creationId xmlns:a16="http://schemas.microsoft.com/office/drawing/2014/main" id="{81C35EE6-F195-BDE7-82F7-519050BDA1B0}"/>
              </a:ext>
            </a:extLst>
          </p:cNvPr>
          <p:cNvSpPr/>
          <p:nvPr/>
        </p:nvSpPr>
        <p:spPr>
          <a:xfrm>
            <a:off x="5288237" y="5629368"/>
            <a:ext cx="1132668" cy="718652"/>
          </a:xfrm>
          <a:prstGeom prst="roundRect">
            <a:avLst>
              <a:gd name="adj" fmla="val 422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Any</a:t>
            </a:r>
            <a:endParaRPr lang="it-IT" sz="1400" b="1" dirty="0">
              <a:solidFill>
                <a:schemeClr val="tx1"/>
              </a:solidFill>
            </a:endParaRPr>
          </a:p>
        </p:txBody>
      </p:sp>
      <p:sp>
        <p:nvSpPr>
          <p:cNvPr id="43" name="Rettangolo con angoli arrotondati 42">
            <a:extLst>
              <a:ext uri="{FF2B5EF4-FFF2-40B4-BE49-F238E27FC236}">
                <a16:creationId xmlns:a16="http://schemas.microsoft.com/office/drawing/2014/main" id="{CDE4A80E-AC22-00F8-7C3A-06B608B119C4}"/>
              </a:ext>
            </a:extLst>
          </p:cNvPr>
          <p:cNvSpPr/>
          <p:nvPr/>
        </p:nvSpPr>
        <p:spPr>
          <a:xfrm>
            <a:off x="3289817" y="1077800"/>
            <a:ext cx="1935665" cy="1208028"/>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Datastream</a:t>
            </a:r>
            <a:r>
              <a:rPr lang="it-IT" sz="1400" b="1" dirty="0">
                <a:solidFill>
                  <a:schemeClr val="tx1"/>
                </a:solidFill>
              </a:rPr>
              <a:t> Collection</a:t>
            </a:r>
          </a:p>
        </p:txBody>
      </p:sp>
      <p:sp>
        <p:nvSpPr>
          <p:cNvPr id="50" name="Rettangolo con angoli arrotondati 49">
            <a:extLst>
              <a:ext uri="{FF2B5EF4-FFF2-40B4-BE49-F238E27FC236}">
                <a16:creationId xmlns:a16="http://schemas.microsoft.com/office/drawing/2014/main" id="{576B1392-F40C-79FC-00B0-2E4D9F85F145}"/>
              </a:ext>
            </a:extLst>
          </p:cNvPr>
          <p:cNvSpPr/>
          <p:nvPr/>
        </p:nvSpPr>
        <p:spPr>
          <a:xfrm>
            <a:off x="5723731" y="837835"/>
            <a:ext cx="1747712" cy="890229"/>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Thing</a:t>
            </a:r>
            <a:endParaRPr lang="it-IT" sz="1400" b="1" dirty="0">
              <a:solidFill>
                <a:schemeClr val="tx1"/>
              </a:solidFill>
            </a:endParaRPr>
          </a:p>
        </p:txBody>
      </p:sp>
      <p:sp>
        <p:nvSpPr>
          <p:cNvPr id="42" name="Rettangolo con angoli arrotondati 41">
            <a:extLst>
              <a:ext uri="{FF2B5EF4-FFF2-40B4-BE49-F238E27FC236}">
                <a16:creationId xmlns:a16="http://schemas.microsoft.com/office/drawing/2014/main" id="{1746BEED-138C-1026-2E01-C75887A10664}"/>
              </a:ext>
            </a:extLst>
          </p:cNvPr>
          <p:cNvSpPr/>
          <p:nvPr/>
        </p:nvSpPr>
        <p:spPr>
          <a:xfrm>
            <a:off x="5072370" y="5514580"/>
            <a:ext cx="1750396" cy="986329"/>
          </a:xfrm>
          <a:prstGeom prst="roundRect">
            <a:avLst>
              <a:gd name="adj" fmla="val 422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Observation</a:t>
            </a:r>
            <a:r>
              <a:rPr lang="it-IT" sz="1400" b="1" dirty="0">
                <a:solidFill>
                  <a:schemeClr val="tx1"/>
                </a:solidFill>
              </a:rPr>
              <a:t> </a:t>
            </a:r>
            <a:r>
              <a:rPr lang="it-IT" sz="1400" b="1" dirty="0" err="1">
                <a:solidFill>
                  <a:schemeClr val="tx1"/>
                </a:solidFill>
              </a:rPr>
              <a:t>Result</a:t>
            </a:r>
            <a:endParaRPr lang="it-IT" sz="1400" b="1" dirty="0">
              <a:solidFill>
                <a:schemeClr val="tx1"/>
              </a:solidFill>
            </a:endParaRPr>
          </a:p>
        </p:txBody>
      </p:sp>
      <p:sp>
        <p:nvSpPr>
          <p:cNvPr id="2" name="Titolo 1">
            <a:extLst>
              <a:ext uri="{FF2B5EF4-FFF2-40B4-BE49-F238E27FC236}">
                <a16:creationId xmlns:a16="http://schemas.microsoft.com/office/drawing/2014/main" id="{49153978-687F-0C6B-7D8E-81458F7E7707}"/>
              </a:ext>
            </a:extLst>
          </p:cNvPr>
          <p:cNvSpPr txBox="1">
            <a:spLocks/>
          </p:cNvSpPr>
          <p:nvPr/>
        </p:nvSpPr>
        <p:spPr>
          <a:xfrm>
            <a:off x="5664462" y="317369"/>
            <a:ext cx="1452802"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dirty="0"/>
              <a:t>/</a:t>
            </a:r>
          </a:p>
        </p:txBody>
      </p:sp>
      <p:cxnSp>
        <p:nvCxnSpPr>
          <p:cNvPr id="21" name="Connettore curvo 20">
            <a:extLst>
              <a:ext uri="{FF2B5EF4-FFF2-40B4-BE49-F238E27FC236}">
                <a16:creationId xmlns:a16="http://schemas.microsoft.com/office/drawing/2014/main" id="{B8F2F0A8-F07A-C05E-39C9-1228236D2A24}"/>
              </a:ext>
            </a:extLst>
          </p:cNvPr>
          <p:cNvCxnSpPr>
            <a:stCxn id="19" idx="0"/>
            <a:endCxn id="30" idx="2"/>
          </p:cNvCxnSpPr>
          <p:nvPr/>
        </p:nvCxnSpPr>
        <p:spPr>
          <a:xfrm rot="5400000" flipH="1" flipV="1">
            <a:off x="5638603" y="3148689"/>
            <a:ext cx="499173" cy="221280"/>
          </a:xfrm>
          <a:prstGeom prst="curvedConnector3">
            <a:avLst/>
          </a:prstGeom>
          <a:ln w="41275"/>
        </p:spPr>
        <p:style>
          <a:lnRef idx="1">
            <a:schemeClr val="accent1"/>
          </a:lnRef>
          <a:fillRef idx="0">
            <a:schemeClr val="accent1"/>
          </a:fillRef>
          <a:effectRef idx="0">
            <a:schemeClr val="accent1"/>
          </a:effectRef>
          <a:fontRef idx="minor">
            <a:schemeClr val="tx1"/>
          </a:fontRef>
        </p:style>
      </p:cxnSp>
      <p:cxnSp>
        <p:nvCxnSpPr>
          <p:cNvPr id="23" name="Connettore curvo 22">
            <a:extLst>
              <a:ext uri="{FF2B5EF4-FFF2-40B4-BE49-F238E27FC236}">
                <a16:creationId xmlns:a16="http://schemas.microsoft.com/office/drawing/2014/main" id="{2119486D-1E8F-55EE-0476-BC0BFC679E94}"/>
              </a:ext>
            </a:extLst>
          </p:cNvPr>
          <p:cNvCxnSpPr>
            <a:stCxn id="19" idx="1"/>
            <a:endCxn id="6" idx="3"/>
          </p:cNvCxnSpPr>
          <p:nvPr/>
        </p:nvCxnSpPr>
        <p:spPr>
          <a:xfrm rot="10800000">
            <a:off x="3431090" y="3872069"/>
            <a:ext cx="1414589" cy="400407"/>
          </a:xfrm>
          <a:prstGeom prst="curvedConnector3">
            <a:avLst>
              <a:gd name="adj1" fmla="val 50000"/>
            </a:avLst>
          </a:prstGeom>
          <a:ln w="41275"/>
        </p:spPr>
        <p:style>
          <a:lnRef idx="1">
            <a:schemeClr val="accent1"/>
          </a:lnRef>
          <a:fillRef idx="0">
            <a:schemeClr val="accent1"/>
          </a:fillRef>
          <a:effectRef idx="0">
            <a:schemeClr val="accent1"/>
          </a:effectRef>
          <a:fontRef idx="minor">
            <a:schemeClr val="tx1"/>
          </a:fontRef>
        </p:style>
      </p:cxnSp>
      <p:cxnSp>
        <p:nvCxnSpPr>
          <p:cNvPr id="25" name="Connettore curvo 24">
            <a:extLst>
              <a:ext uri="{FF2B5EF4-FFF2-40B4-BE49-F238E27FC236}">
                <a16:creationId xmlns:a16="http://schemas.microsoft.com/office/drawing/2014/main" id="{B8A0FA2D-00AE-A3AB-75AE-6DF3071E90DD}"/>
              </a:ext>
            </a:extLst>
          </p:cNvPr>
          <p:cNvCxnSpPr>
            <a:stCxn id="19" idx="2"/>
            <a:endCxn id="42" idx="0"/>
          </p:cNvCxnSpPr>
          <p:nvPr/>
        </p:nvCxnSpPr>
        <p:spPr>
          <a:xfrm rot="16200000" flipH="1">
            <a:off x="5623285" y="5190297"/>
            <a:ext cx="478546" cy="170019"/>
          </a:xfrm>
          <a:prstGeom prst="curvedConnector3">
            <a:avLst/>
          </a:prstGeom>
          <a:ln w="41275"/>
        </p:spPr>
        <p:style>
          <a:lnRef idx="1">
            <a:schemeClr val="accent1"/>
          </a:lnRef>
          <a:fillRef idx="0">
            <a:schemeClr val="accent1"/>
          </a:fillRef>
          <a:effectRef idx="0">
            <a:schemeClr val="accent1"/>
          </a:effectRef>
          <a:fontRef idx="minor">
            <a:schemeClr val="tx1"/>
          </a:fontRef>
        </p:style>
      </p:cxnSp>
      <p:cxnSp>
        <p:nvCxnSpPr>
          <p:cNvPr id="33" name="Connettore curvo 32">
            <a:extLst>
              <a:ext uri="{FF2B5EF4-FFF2-40B4-BE49-F238E27FC236}">
                <a16:creationId xmlns:a16="http://schemas.microsoft.com/office/drawing/2014/main" id="{36680426-20C4-8E66-2970-C148C339E656}"/>
              </a:ext>
            </a:extLst>
          </p:cNvPr>
          <p:cNvCxnSpPr>
            <a:stCxn id="19" idx="3"/>
            <a:endCxn id="31" idx="1"/>
          </p:cNvCxnSpPr>
          <p:nvPr/>
        </p:nvCxnSpPr>
        <p:spPr>
          <a:xfrm flipV="1">
            <a:off x="6709420" y="3872066"/>
            <a:ext cx="291737" cy="400409"/>
          </a:xfrm>
          <a:prstGeom prst="curvedConnector3">
            <a:avLst/>
          </a:prstGeom>
          <a:ln w="41275"/>
        </p:spPr>
        <p:style>
          <a:lnRef idx="1">
            <a:schemeClr val="accent1"/>
          </a:lnRef>
          <a:fillRef idx="0">
            <a:schemeClr val="accent1"/>
          </a:fillRef>
          <a:effectRef idx="0">
            <a:schemeClr val="accent1"/>
          </a:effectRef>
          <a:fontRef idx="minor">
            <a:schemeClr val="tx1"/>
          </a:fontRef>
        </p:style>
      </p:cxnSp>
      <p:sp>
        <p:nvSpPr>
          <p:cNvPr id="3" name="Rettangolo con angoli arrotondati 2">
            <a:extLst>
              <a:ext uri="{FF2B5EF4-FFF2-40B4-BE49-F238E27FC236}">
                <a16:creationId xmlns:a16="http://schemas.microsoft.com/office/drawing/2014/main" id="{BCDB4DDD-3794-4675-D018-0D8CC719506B}"/>
              </a:ext>
            </a:extLst>
          </p:cNvPr>
          <p:cNvSpPr/>
          <p:nvPr/>
        </p:nvSpPr>
        <p:spPr>
          <a:xfrm>
            <a:off x="2242396" y="3545837"/>
            <a:ext cx="1186069" cy="668337"/>
          </a:xfrm>
          <a:prstGeom prst="roundRect">
            <a:avLst>
              <a:gd name="adj" fmla="val 4223"/>
            </a:avLst>
          </a:prstGeom>
          <a:solidFill>
            <a:schemeClr val="accent2">
              <a:lumMod val="60000"/>
              <a:lumOff val="40000"/>
              <a:alpha val="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 </a:t>
            </a:r>
          </a:p>
        </p:txBody>
      </p:sp>
      <p:cxnSp>
        <p:nvCxnSpPr>
          <p:cNvPr id="4" name="Connettore curvo 3">
            <a:extLst>
              <a:ext uri="{FF2B5EF4-FFF2-40B4-BE49-F238E27FC236}">
                <a16:creationId xmlns:a16="http://schemas.microsoft.com/office/drawing/2014/main" id="{CBDFF2A9-E985-551D-0418-66930AB902DC}"/>
              </a:ext>
            </a:extLst>
          </p:cNvPr>
          <p:cNvCxnSpPr/>
          <p:nvPr/>
        </p:nvCxnSpPr>
        <p:spPr>
          <a:xfrm rot="10800000">
            <a:off x="3426083" y="3872067"/>
            <a:ext cx="1414589" cy="400407"/>
          </a:xfrm>
          <a:prstGeom prst="curvedConnector3">
            <a:avLst>
              <a:gd name="adj1" fmla="val 50000"/>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Rettangolo con angoli arrotondati 6">
            <a:extLst>
              <a:ext uri="{FF2B5EF4-FFF2-40B4-BE49-F238E27FC236}">
                <a16:creationId xmlns:a16="http://schemas.microsoft.com/office/drawing/2014/main" id="{FD11A2B6-043F-3CA7-BBFF-69686AAA53B3}"/>
              </a:ext>
            </a:extLst>
          </p:cNvPr>
          <p:cNvSpPr/>
          <p:nvPr/>
        </p:nvSpPr>
        <p:spPr>
          <a:xfrm>
            <a:off x="5288237" y="2203393"/>
            <a:ext cx="1421183" cy="815313"/>
          </a:xfrm>
          <a:prstGeom prst="roundRect">
            <a:avLst>
              <a:gd name="adj" fmla="val 4223"/>
            </a:avLst>
          </a:prstGeom>
          <a:solidFill>
            <a:schemeClr val="accent2">
              <a:lumMod val="60000"/>
              <a:lumOff val="40000"/>
              <a:alpha val="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 </a:t>
            </a:r>
          </a:p>
        </p:txBody>
      </p:sp>
      <p:sp>
        <p:nvSpPr>
          <p:cNvPr id="9" name="Rettangolo con angoli arrotondati 8">
            <a:extLst>
              <a:ext uri="{FF2B5EF4-FFF2-40B4-BE49-F238E27FC236}">
                <a16:creationId xmlns:a16="http://schemas.microsoft.com/office/drawing/2014/main" id="{0A0941B2-F51A-AA2D-805E-7B11C6E43E20}"/>
              </a:ext>
            </a:extLst>
          </p:cNvPr>
          <p:cNvSpPr/>
          <p:nvPr/>
        </p:nvSpPr>
        <p:spPr>
          <a:xfrm>
            <a:off x="6997991" y="3448950"/>
            <a:ext cx="1421183" cy="815313"/>
          </a:xfrm>
          <a:prstGeom prst="roundRect">
            <a:avLst>
              <a:gd name="adj" fmla="val 4223"/>
            </a:avLst>
          </a:prstGeom>
          <a:solidFill>
            <a:schemeClr val="accent2">
              <a:lumMod val="60000"/>
              <a:lumOff val="40000"/>
              <a:alpha val="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 </a:t>
            </a:r>
          </a:p>
        </p:txBody>
      </p:sp>
      <p:sp>
        <p:nvSpPr>
          <p:cNvPr id="11" name="Rettangolo con angoli arrotondati 10">
            <a:extLst>
              <a:ext uri="{FF2B5EF4-FFF2-40B4-BE49-F238E27FC236}">
                <a16:creationId xmlns:a16="http://schemas.microsoft.com/office/drawing/2014/main" id="{64464ACC-6EFA-1DDA-6E6B-F8DEA664259A}"/>
              </a:ext>
            </a:extLst>
          </p:cNvPr>
          <p:cNvSpPr/>
          <p:nvPr/>
        </p:nvSpPr>
        <p:spPr>
          <a:xfrm>
            <a:off x="5065957" y="5524327"/>
            <a:ext cx="1756809" cy="979789"/>
          </a:xfrm>
          <a:prstGeom prst="roundRect">
            <a:avLst>
              <a:gd name="adj" fmla="val 4223"/>
            </a:avLst>
          </a:prstGeom>
          <a:solidFill>
            <a:schemeClr val="accent2">
              <a:lumMod val="60000"/>
              <a:lumOff val="40000"/>
              <a:alpha val="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 </a:t>
            </a:r>
          </a:p>
        </p:txBody>
      </p:sp>
      <p:cxnSp>
        <p:nvCxnSpPr>
          <p:cNvPr id="14" name="Connettore curvo 13">
            <a:extLst>
              <a:ext uri="{FF2B5EF4-FFF2-40B4-BE49-F238E27FC236}">
                <a16:creationId xmlns:a16="http://schemas.microsoft.com/office/drawing/2014/main" id="{5748C3F2-2D8D-538B-1721-78E760882248}"/>
              </a:ext>
            </a:extLst>
          </p:cNvPr>
          <p:cNvCxnSpPr>
            <a:cxnSpLocks/>
          </p:cNvCxnSpPr>
          <p:nvPr/>
        </p:nvCxnSpPr>
        <p:spPr>
          <a:xfrm flipV="1">
            <a:off x="5221268" y="1282950"/>
            <a:ext cx="498249" cy="398864"/>
          </a:xfrm>
          <a:prstGeom prst="curvedConnector3">
            <a:avLst/>
          </a:prstGeom>
          <a:ln w="41275"/>
        </p:spPr>
        <p:style>
          <a:lnRef idx="1">
            <a:schemeClr val="accent1"/>
          </a:lnRef>
          <a:fillRef idx="0">
            <a:schemeClr val="accent1"/>
          </a:fillRef>
          <a:effectRef idx="0">
            <a:schemeClr val="accent1"/>
          </a:effectRef>
          <a:fontRef idx="minor">
            <a:schemeClr val="tx1"/>
          </a:fontRef>
        </p:style>
      </p:cxnSp>
      <p:cxnSp>
        <p:nvCxnSpPr>
          <p:cNvPr id="35" name="Connettore curvo 34">
            <a:extLst>
              <a:ext uri="{FF2B5EF4-FFF2-40B4-BE49-F238E27FC236}">
                <a16:creationId xmlns:a16="http://schemas.microsoft.com/office/drawing/2014/main" id="{171BC16E-76FF-E7A9-BED8-D6FEFAE22868}"/>
              </a:ext>
            </a:extLst>
          </p:cNvPr>
          <p:cNvCxnSpPr>
            <a:stCxn id="43" idx="2"/>
            <a:endCxn id="19" idx="1"/>
          </p:cNvCxnSpPr>
          <p:nvPr/>
        </p:nvCxnSpPr>
        <p:spPr>
          <a:xfrm rot="16200000" flipH="1">
            <a:off x="3558341" y="2985137"/>
            <a:ext cx="1986647" cy="588028"/>
          </a:xfrm>
          <a:prstGeom prst="curvedConnector2">
            <a:avLst/>
          </a:prstGeom>
          <a:ln w="41275"/>
        </p:spPr>
        <p:style>
          <a:lnRef idx="1">
            <a:schemeClr val="accent1"/>
          </a:lnRef>
          <a:fillRef idx="0">
            <a:schemeClr val="accent1"/>
          </a:fillRef>
          <a:effectRef idx="0">
            <a:schemeClr val="accent1"/>
          </a:effectRef>
          <a:fontRef idx="minor">
            <a:schemeClr val="tx1"/>
          </a:fontRef>
        </p:style>
      </p:cxnSp>
      <p:cxnSp>
        <p:nvCxnSpPr>
          <p:cNvPr id="13" name="Connettore curvo 12">
            <a:extLst>
              <a:ext uri="{FF2B5EF4-FFF2-40B4-BE49-F238E27FC236}">
                <a16:creationId xmlns:a16="http://schemas.microsoft.com/office/drawing/2014/main" id="{D37C9B82-8617-4FCA-6C0E-92EC136C1100}"/>
              </a:ext>
            </a:extLst>
          </p:cNvPr>
          <p:cNvCxnSpPr/>
          <p:nvPr/>
        </p:nvCxnSpPr>
        <p:spPr>
          <a:xfrm rot="5400000" flipH="1" flipV="1">
            <a:off x="5637785" y="3149385"/>
            <a:ext cx="499173" cy="221280"/>
          </a:xfrm>
          <a:prstGeom prst="curvedConnector3">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1D92C013-9DEE-DD7B-7848-1171F6C21901}"/>
              </a:ext>
            </a:extLst>
          </p:cNvPr>
          <p:cNvCxnSpPr/>
          <p:nvPr/>
        </p:nvCxnSpPr>
        <p:spPr>
          <a:xfrm flipV="1">
            <a:off x="6705460" y="3872065"/>
            <a:ext cx="291737" cy="400409"/>
          </a:xfrm>
          <a:prstGeom prst="curvedConnector3">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Connettore curvo 17">
            <a:extLst>
              <a:ext uri="{FF2B5EF4-FFF2-40B4-BE49-F238E27FC236}">
                <a16:creationId xmlns:a16="http://schemas.microsoft.com/office/drawing/2014/main" id="{6179DFC0-B347-1A3B-FA6C-68DE33326859}"/>
              </a:ext>
            </a:extLst>
          </p:cNvPr>
          <p:cNvCxnSpPr/>
          <p:nvPr/>
        </p:nvCxnSpPr>
        <p:spPr>
          <a:xfrm rot="16200000" flipH="1">
            <a:off x="5622227" y="5190456"/>
            <a:ext cx="478546" cy="170019"/>
          </a:xfrm>
          <a:prstGeom prst="curvedConnector3">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Segnaposto piè di pagina 7">
            <a:extLst>
              <a:ext uri="{FF2B5EF4-FFF2-40B4-BE49-F238E27FC236}">
                <a16:creationId xmlns:a16="http://schemas.microsoft.com/office/drawing/2014/main" id="{01580196-683D-E8AB-6D26-D440B0554C2D}"/>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22263618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22" presetClass="entr" presetSubtype="4"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
                                        <p:tgtEl>
                                          <p:spTgt spid="4"/>
                                        </p:tgtEl>
                                      </p:cBhvr>
                                    </p:animEffect>
                                  </p:childTnLst>
                                </p:cTn>
                              </p:par>
                            </p:childTnLst>
                          </p:cTn>
                        </p:par>
                        <p:par>
                          <p:cTn id="32" fill="hold">
                            <p:stCondLst>
                              <p:cond delay="700"/>
                            </p:stCondLst>
                            <p:childTnLst>
                              <p:par>
                                <p:cTn id="33" presetID="16" presetClass="entr" presetSubtype="2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200"/>
                                        <p:tgtEl>
                                          <p:spTgt spid="12"/>
                                        </p:tgtEl>
                                      </p:cBhvr>
                                    </p:animEffect>
                                  </p:childTnLst>
                                </p:cTn>
                              </p:par>
                            </p:childTnLst>
                          </p:cTn>
                        </p:par>
                        <p:par>
                          <p:cTn id="36" fill="hold">
                            <p:stCondLst>
                              <p:cond delay="900"/>
                            </p:stCondLst>
                            <p:childTnLst>
                              <p:par>
                                <p:cTn id="37" presetID="22" presetClass="entr" presetSubtype="4"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200"/>
                                        <p:tgtEl>
                                          <p:spTgt spid="13"/>
                                        </p:tgtEl>
                                      </p:cBhvr>
                                    </p:animEffect>
                                  </p:childTnLst>
                                </p:cTn>
                              </p:par>
                            </p:childTnLst>
                          </p:cTn>
                        </p:par>
                        <p:par>
                          <p:cTn id="40" fill="hold">
                            <p:stCondLst>
                              <p:cond delay="1100"/>
                            </p:stCondLst>
                            <p:childTnLst>
                              <p:par>
                                <p:cTn id="41" presetID="16" presetClass="entr" presetSubtype="21"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inVertical)">
                                      <p:cBhvr>
                                        <p:cTn id="43" dur="200"/>
                                        <p:tgtEl>
                                          <p:spTgt spid="7"/>
                                        </p:tgtEl>
                                      </p:cBhvr>
                                    </p:animEffect>
                                  </p:childTnLst>
                                </p:cTn>
                              </p:par>
                            </p:childTnLst>
                          </p:cTn>
                        </p:par>
                        <p:par>
                          <p:cTn id="44" fill="hold">
                            <p:stCondLst>
                              <p:cond delay="1300"/>
                            </p:stCondLst>
                            <p:childTnLst>
                              <p:par>
                                <p:cTn id="45" presetID="22" presetClass="entr" presetSubtype="4"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200"/>
                                        <p:tgtEl>
                                          <p:spTgt spid="15"/>
                                        </p:tgtEl>
                                      </p:cBhvr>
                                    </p:animEffect>
                                  </p:childTnLst>
                                </p:cTn>
                              </p:par>
                            </p:childTnLst>
                          </p:cTn>
                        </p:par>
                        <p:par>
                          <p:cTn id="48" fill="hold">
                            <p:stCondLst>
                              <p:cond delay="1500"/>
                            </p:stCondLst>
                            <p:childTnLst>
                              <p:par>
                                <p:cTn id="49" presetID="16" presetClass="entr" presetSubtype="21"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200"/>
                                        <p:tgtEl>
                                          <p:spTgt spid="9"/>
                                        </p:tgtEl>
                                      </p:cBhvr>
                                    </p:animEffect>
                                  </p:childTnLst>
                                </p:cTn>
                              </p:par>
                            </p:childTnLst>
                          </p:cTn>
                        </p:par>
                        <p:par>
                          <p:cTn id="52" fill="hold">
                            <p:stCondLst>
                              <p:cond delay="1700"/>
                            </p:stCondLst>
                            <p:childTnLst>
                              <p:par>
                                <p:cTn id="53" presetID="22" presetClass="entr" presetSubtype="4"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200"/>
                                        <p:tgtEl>
                                          <p:spTgt spid="18"/>
                                        </p:tgtEl>
                                      </p:cBhvr>
                                    </p:animEffect>
                                  </p:childTnLst>
                                </p:cTn>
                              </p:par>
                            </p:childTnLst>
                          </p:cTn>
                        </p:par>
                        <p:par>
                          <p:cTn id="56" fill="hold">
                            <p:stCondLst>
                              <p:cond delay="1900"/>
                            </p:stCondLst>
                            <p:childTnLst>
                              <p:par>
                                <p:cTn id="57" presetID="16" presetClass="entr" presetSubtype="21"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barn(inVertical)">
                                      <p:cBhvr>
                                        <p:cTn id="59"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7" grpId="0" animBg="1"/>
      <p:bldP spid="9"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6F420AFA-2941-2271-45E6-B9318159C6A8}"/>
              </a:ext>
            </a:extLst>
          </p:cNvPr>
          <p:cNvSpPr>
            <a:spLocks noGrp="1"/>
          </p:cNvSpPr>
          <p:nvPr>
            <p:ph type="title"/>
          </p:nvPr>
        </p:nvSpPr>
        <p:spPr>
          <a:xfrm>
            <a:off x="2768986" y="308341"/>
            <a:ext cx="4348278" cy="566363"/>
          </a:xfrm>
        </p:spPr>
        <p:txBody>
          <a:bodyPr>
            <a:normAutofit/>
          </a:bodyPr>
          <a:lstStyle/>
          <a:p>
            <a:pPr algn="ctr"/>
            <a:r>
              <a:rPr lang="it-IT" sz="3200" dirty="0">
                <a:solidFill>
                  <a:schemeClr val="accent3">
                    <a:lumMod val="20000"/>
                    <a:lumOff val="80000"/>
                  </a:schemeClr>
                </a:solidFill>
              </a:rPr>
              <a:t>O&amp;M for </a:t>
            </a:r>
            <a:r>
              <a:rPr lang="it-IT" sz="3200" dirty="0" err="1">
                <a:solidFill>
                  <a:schemeClr val="accent3">
                    <a:lumMod val="20000"/>
                    <a:lumOff val="80000"/>
                  </a:schemeClr>
                </a:solidFill>
              </a:rPr>
              <a:t>Soil</a:t>
            </a:r>
            <a:endParaRPr lang="it-IT" sz="3200" dirty="0">
              <a:solidFill>
                <a:schemeClr val="accent3">
                  <a:lumMod val="20000"/>
                  <a:lumOff val="80000"/>
                </a:schemeClr>
              </a:solidFill>
            </a:endParaRPr>
          </a:p>
        </p:txBody>
      </p:sp>
      <p:sp>
        <p:nvSpPr>
          <p:cNvPr id="10" name="Titolo 1">
            <a:extLst>
              <a:ext uri="{FF2B5EF4-FFF2-40B4-BE49-F238E27FC236}">
                <a16:creationId xmlns:a16="http://schemas.microsoft.com/office/drawing/2014/main" id="{61E67B32-A954-4AA5-2372-E715D68BBD7A}"/>
              </a:ext>
            </a:extLst>
          </p:cNvPr>
          <p:cNvSpPr txBox="1">
            <a:spLocks/>
          </p:cNvSpPr>
          <p:nvPr/>
        </p:nvSpPr>
        <p:spPr>
          <a:xfrm>
            <a:off x="5723731" y="326397"/>
            <a:ext cx="4348278"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dirty="0" err="1"/>
              <a:t>SensorThings</a:t>
            </a:r>
            <a:endParaRPr lang="it-IT" sz="3200" dirty="0"/>
          </a:p>
        </p:txBody>
      </p:sp>
      <p:sp>
        <p:nvSpPr>
          <p:cNvPr id="16" name="Rettangolo con angoli arrotondati 15">
            <a:extLst>
              <a:ext uri="{FF2B5EF4-FFF2-40B4-BE49-F238E27FC236}">
                <a16:creationId xmlns:a16="http://schemas.microsoft.com/office/drawing/2014/main" id="{132F8E26-958B-AE9E-6F96-19C4A73C7D09}"/>
              </a:ext>
            </a:extLst>
          </p:cNvPr>
          <p:cNvSpPr/>
          <p:nvPr/>
        </p:nvSpPr>
        <p:spPr>
          <a:xfrm>
            <a:off x="2246608" y="3537899"/>
            <a:ext cx="1186069" cy="668337"/>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FOI</a:t>
            </a:r>
          </a:p>
        </p:txBody>
      </p:sp>
      <p:sp>
        <p:nvSpPr>
          <p:cNvPr id="6" name="Rettangolo con angoli arrotondati 5" hidden="1">
            <a:extLst>
              <a:ext uri="{FF2B5EF4-FFF2-40B4-BE49-F238E27FC236}">
                <a16:creationId xmlns:a16="http://schemas.microsoft.com/office/drawing/2014/main" id="{843FB896-EC79-7B34-69AC-7F897C1FE21D}"/>
              </a:ext>
            </a:extLst>
          </p:cNvPr>
          <p:cNvSpPr/>
          <p:nvPr/>
        </p:nvSpPr>
        <p:spPr>
          <a:xfrm>
            <a:off x="2245020" y="3537899"/>
            <a:ext cx="1186069" cy="668337"/>
          </a:xfrm>
          <a:prstGeom prst="roundRect">
            <a:avLst>
              <a:gd name="adj" fmla="val 4223"/>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Feature of </a:t>
            </a:r>
            <a:r>
              <a:rPr lang="it-IT" sz="1400" b="1" dirty="0" err="1"/>
              <a:t>Interest</a:t>
            </a:r>
            <a:r>
              <a:rPr lang="it-IT" sz="1400" b="1" dirty="0"/>
              <a:t> </a:t>
            </a:r>
          </a:p>
        </p:txBody>
      </p:sp>
      <p:sp>
        <p:nvSpPr>
          <p:cNvPr id="28" name="Rettangolo con angoli arrotondati 27">
            <a:extLst>
              <a:ext uri="{FF2B5EF4-FFF2-40B4-BE49-F238E27FC236}">
                <a16:creationId xmlns:a16="http://schemas.microsoft.com/office/drawing/2014/main" id="{792B9E27-3A68-A867-C7E5-5F0EB4613F7D}"/>
              </a:ext>
            </a:extLst>
          </p:cNvPr>
          <p:cNvSpPr/>
          <p:nvPr/>
        </p:nvSpPr>
        <p:spPr>
          <a:xfrm>
            <a:off x="5288237" y="2206745"/>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29" name="Rettangolo con angoli arrotondati 28">
            <a:extLst>
              <a:ext uri="{FF2B5EF4-FFF2-40B4-BE49-F238E27FC236}">
                <a16:creationId xmlns:a16="http://schemas.microsoft.com/office/drawing/2014/main" id="{2B696B42-9B2D-9B5A-0469-895D4218B88C}"/>
              </a:ext>
            </a:extLst>
          </p:cNvPr>
          <p:cNvSpPr/>
          <p:nvPr/>
        </p:nvSpPr>
        <p:spPr>
          <a:xfrm>
            <a:off x="6999569" y="3471654"/>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30" name="Rettangolo con angoli arrotondati 29">
            <a:extLst>
              <a:ext uri="{FF2B5EF4-FFF2-40B4-BE49-F238E27FC236}">
                <a16:creationId xmlns:a16="http://schemas.microsoft.com/office/drawing/2014/main" id="{5302C8D9-90CC-1391-48B3-F0F631EDD907}"/>
              </a:ext>
            </a:extLst>
          </p:cNvPr>
          <p:cNvSpPr/>
          <p:nvPr/>
        </p:nvSpPr>
        <p:spPr>
          <a:xfrm>
            <a:off x="5288237" y="2208921"/>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Phenomenon</a:t>
            </a:r>
            <a:endParaRPr lang="it-IT" sz="1400" b="1" dirty="0"/>
          </a:p>
        </p:txBody>
      </p:sp>
      <p:sp>
        <p:nvSpPr>
          <p:cNvPr id="31" name="Rettangolo con angoli arrotondati 30">
            <a:extLst>
              <a:ext uri="{FF2B5EF4-FFF2-40B4-BE49-F238E27FC236}">
                <a16:creationId xmlns:a16="http://schemas.microsoft.com/office/drawing/2014/main" id="{E26A3607-4E78-64E6-5D39-95D74D291977}"/>
              </a:ext>
            </a:extLst>
          </p:cNvPr>
          <p:cNvSpPr/>
          <p:nvPr/>
        </p:nvSpPr>
        <p:spPr>
          <a:xfrm>
            <a:off x="7001157" y="3471655"/>
            <a:ext cx="1421183" cy="800821"/>
          </a:xfrm>
          <a:prstGeom prst="roundRect">
            <a:avLst>
              <a:gd name="adj" fmla="val 4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t>Process</a:t>
            </a:r>
            <a:endParaRPr lang="it-IT" sz="1400" b="1" dirty="0"/>
          </a:p>
        </p:txBody>
      </p:sp>
      <p:sp>
        <p:nvSpPr>
          <p:cNvPr id="32" name="Rettangolo con angoli arrotondati 31">
            <a:extLst>
              <a:ext uri="{FF2B5EF4-FFF2-40B4-BE49-F238E27FC236}">
                <a16:creationId xmlns:a16="http://schemas.microsoft.com/office/drawing/2014/main" id="{E12BE77A-8EE8-9FF0-4EE6-CB8211599003}"/>
              </a:ext>
            </a:extLst>
          </p:cNvPr>
          <p:cNvSpPr/>
          <p:nvPr/>
        </p:nvSpPr>
        <p:spPr>
          <a:xfrm>
            <a:off x="5073428" y="5513883"/>
            <a:ext cx="1750396" cy="986329"/>
          </a:xfrm>
          <a:prstGeom prst="roundRect">
            <a:avLst>
              <a:gd name="adj" fmla="val 422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Observation</a:t>
            </a:r>
            <a:endParaRPr lang="it-IT" sz="1400" b="1" dirty="0">
              <a:solidFill>
                <a:schemeClr val="tx1"/>
              </a:solidFill>
            </a:endParaRPr>
          </a:p>
        </p:txBody>
      </p:sp>
      <p:sp>
        <p:nvSpPr>
          <p:cNvPr id="38" name="Rettangolo con angoli arrotondati 37">
            <a:extLst>
              <a:ext uri="{FF2B5EF4-FFF2-40B4-BE49-F238E27FC236}">
                <a16:creationId xmlns:a16="http://schemas.microsoft.com/office/drawing/2014/main" id="{81C35EE6-F195-BDE7-82F7-519050BDA1B0}"/>
              </a:ext>
            </a:extLst>
          </p:cNvPr>
          <p:cNvSpPr/>
          <p:nvPr/>
        </p:nvSpPr>
        <p:spPr>
          <a:xfrm>
            <a:off x="5288237" y="5629368"/>
            <a:ext cx="1132668" cy="718652"/>
          </a:xfrm>
          <a:prstGeom prst="roundRect">
            <a:avLst>
              <a:gd name="adj" fmla="val 422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Any</a:t>
            </a:r>
            <a:endParaRPr lang="it-IT" sz="1400" b="1" dirty="0">
              <a:solidFill>
                <a:schemeClr val="tx1"/>
              </a:solidFill>
            </a:endParaRPr>
          </a:p>
        </p:txBody>
      </p:sp>
      <p:sp>
        <p:nvSpPr>
          <p:cNvPr id="43" name="Rettangolo con angoli arrotondati 42">
            <a:extLst>
              <a:ext uri="{FF2B5EF4-FFF2-40B4-BE49-F238E27FC236}">
                <a16:creationId xmlns:a16="http://schemas.microsoft.com/office/drawing/2014/main" id="{CDE4A80E-AC22-00F8-7C3A-06B608B119C4}"/>
              </a:ext>
            </a:extLst>
          </p:cNvPr>
          <p:cNvSpPr/>
          <p:nvPr/>
        </p:nvSpPr>
        <p:spPr>
          <a:xfrm>
            <a:off x="3289817" y="1077800"/>
            <a:ext cx="1935665" cy="1208028"/>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Datastream</a:t>
            </a:r>
            <a:endParaRPr lang="it-IT" sz="1400" b="1" dirty="0">
              <a:solidFill>
                <a:schemeClr val="tx1"/>
              </a:solidFill>
            </a:endParaRPr>
          </a:p>
        </p:txBody>
      </p:sp>
      <p:sp>
        <p:nvSpPr>
          <p:cNvPr id="50" name="Rettangolo con angoli arrotondati 49">
            <a:extLst>
              <a:ext uri="{FF2B5EF4-FFF2-40B4-BE49-F238E27FC236}">
                <a16:creationId xmlns:a16="http://schemas.microsoft.com/office/drawing/2014/main" id="{576B1392-F40C-79FC-00B0-2E4D9F85F145}"/>
              </a:ext>
            </a:extLst>
          </p:cNvPr>
          <p:cNvSpPr/>
          <p:nvPr/>
        </p:nvSpPr>
        <p:spPr>
          <a:xfrm>
            <a:off x="5723731" y="837835"/>
            <a:ext cx="1747712" cy="890229"/>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Thing</a:t>
            </a:r>
            <a:endParaRPr lang="it-IT" sz="1400" b="1" dirty="0">
              <a:solidFill>
                <a:schemeClr val="tx1"/>
              </a:solidFill>
            </a:endParaRPr>
          </a:p>
        </p:txBody>
      </p:sp>
      <p:sp>
        <p:nvSpPr>
          <p:cNvPr id="42" name="Rettangolo con angoli arrotondati 41">
            <a:extLst>
              <a:ext uri="{FF2B5EF4-FFF2-40B4-BE49-F238E27FC236}">
                <a16:creationId xmlns:a16="http://schemas.microsoft.com/office/drawing/2014/main" id="{1746BEED-138C-1026-2E01-C75887A10664}"/>
              </a:ext>
            </a:extLst>
          </p:cNvPr>
          <p:cNvSpPr/>
          <p:nvPr/>
        </p:nvSpPr>
        <p:spPr>
          <a:xfrm>
            <a:off x="5072370" y="5514580"/>
            <a:ext cx="1750396" cy="986329"/>
          </a:xfrm>
          <a:prstGeom prst="roundRect">
            <a:avLst>
              <a:gd name="adj" fmla="val 4223"/>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Observation</a:t>
            </a:r>
            <a:r>
              <a:rPr lang="it-IT" sz="1400" b="1" dirty="0">
                <a:solidFill>
                  <a:schemeClr val="tx1"/>
                </a:solidFill>
              </a:rPr>
              <a:t> </a:t>
            </a:r>
            <a:r>
              <a:rPr lang="it-IT" sz="1400" b="1" dirty="0" err="1">
                <a:solidFill>
                  <a:schemeClr val="tx1"/>
                </a:solidFill>
              </a:rPr>
              <a:t>Result</a:t>
            </a:r>
            <a:endParaRPr lang="it-IT" sz="1400" b="1" dirty="0">
              <a:solidFill>
                <a:schemeClr val="tx1"/>
              </a:solidFill>
            </a:endParaRPr>
          </a:p>
        </p:txBody>
      </p:sp>
      <p:sp>
        <p:nvSpPr>
          <p:cNvPr id="2" name="Titolo 1">
            <a:extLst>
              <a:ext uri="{FF2B5EF4-FFF2-40B4-BE49-F238E27FC236}">
                <a16:creationId xmlns:a16="http://schemas.microsoft.com/office/drawing/2014/main" id="{49153978-687F-0C6B-7D8E-81458F7E7707}"/>
              </a:ext>
            </a:extLst>
          </p:cNvPr>
          <p:cNvSpPr txBox="1">
            <a:spLocks/>
          </p:cNvSpPr>
          <p:nvPr/>
        </p:nvSpPr>
        <p:spPr>
          <a:xfrm>
            <a:off x="5664462" y="317369"/>
            <a:ext cx="1452802"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dirty="0"/>
              <a:t>/</a:t>
            </a:r>
          </a:p>
        </p:txBody>
      </p:sp>
      <p:cxnSp>
        <p:nvCxnSpPr>
          <p:cNvPr id="14" name="Connettore curvo 13">
            <a:extLst>
              <a:ext uri="{FF2B5EF4-FFF2-40B4-BE49-F238E27FC236}">
                <a16:creationId xmlns:a16="http://schemas.microsoft.com/office/drawing/2014/main" id="{5748C3F2-2D8D-538B-1721-78E760882248}"/>
              </a:ext>
            </a:extLst>
          </p:cNvPr>
          <p:cNvCxnSpPr>
            <a:stCxn id="43" idx="3"/>
            <a:endCxn id="50" idx="1"/>
          </p:cNvCxnSpPr>
          <p:nvPr/>
        </p:nvCxnSpPr>
        <p:spPr>
          <a:xfrm flipV="1">
            <a:off x="5225482" y="1282950"/>
            <a:ext cx="498249" cy="398864"/>
          </a:xfrm>
          <a:prstGeom prst="curvedConnector3">
            <a:avLst/>
          </a:prstGeom>
          <a:ln w="41275"/>
        </p:spPr>
        <p:style>
          <a:lnRef idx="1">
            <a:schemeClr val="accent1"/>
          </a:lnRef>
          <a:fillRef idx="0">
            <a:schemeClr val="accent1"/>
          </a:fillRef>
          <a:effectRef idx="0">
            <a:schemeClr val="accent1"/>
          </a:effectRef>
          <a:fontRef idx="minor">
            <a:schemeClr val="tx1"/>
          </a:fontRef>
        </p:style>
      </p:cxnSp>
      <p:sp>
        <p:nvSpPr>
          <p:cNvPr id="19" name="Rettangolo con angoli arrotondati 18">
            <a:extLst>
              <a:ext uri="{FF2B5EF4-FFF2-40B4-BE49-F238E27FC236}">
                <a16:creationId xmlns:a16="http://schemas.microsoft.com/office/drawing/2014/main" id="{A19B6CD2-C207-BCA5-4927-A57999527722}"/>
              </a:ext>
            </a:extLst>
          </p:cNvPr>
          <p:cNvSpPr/>
          <p:nvPr/>
        </p:nvSpPr>
        <p:spPr>
          <a:xfrm>
            <a:off x="4845678" y="3508915"/>
            <a:ext cx="1863742" cy="1527119"/>
          </a:xfrm>
          <a:prstGeom prst="roundRect">
            <a:avLst>
              <a:gd name="adj" fmla="val 444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1600" b="1" dirty="0">
                <a:solidFill>
                  <a:schemeClr val="tx1"/>
                </a:solidFill>
              </a:rPr>
              <a:t>Key Feature</a:t>
            </a:r>
          </a:p>
          <a:p>
            <a:r>
              <a:rPr lang="it-IT" sz="1600" b="1" dirty="0">
                <a:solidFill>
                  <a:schemeClr val="tx1"/>
                </a:solidFill>
              </a:rPr>
              <a:t>Key </a:t>
            </a:r>
            <a:r>
              <a:rPr lang="it-IT" sz="1600" b="1" dirty="0" err="1">
                <a:solidFill>
                  <a:schemeClr val="tx1"/>
                </a:solidFill>
              </a:rPr>
              <a:t>Phenomenon</a:t>
            </a:r>
            <a:endParaRPr lang="it-IT" sz="1600" b="1" dirty="0">
              <a:solidFill>
                <a:schemeClr val="tx1"/>
              </a:solidFill>
            </a:endParaRPr>
          </a:p>
          <a:p>
            <a:r>
              <a:rPr lang="it-IT" sz="1600" b="1" dirty="0">
                <a:solidFill>
                  <a:schemeClr val="tx1"/>
                </a:solidFill>
              </a:rPr>
              <a:t>Key </a:t>
            </a:r>
            <a:r>
              <a:rPr lang="it-IT" sz="1600" b="1" dirty="0" err="1">
                <a:solidFill>
                  <a:schemeClr val="tx1"/>
                </a:solidFill>
              </a:rPr>
              <a:t>Process</a:t>
            </a:r>
            <a:endParaRPr lang="it-IT" sz="1600" b="1" dirty="0">
              <a:solidFill>
                <a:schemeClr val="tx1"/>
              </a:solidFill>
            </a:endParaRPr>
          </a:p>
          <a:p>
            <a:r>
              <a:rPr lang="it-IT" sz="1600" b="1" dirty="0" err="1">
                <a:solidFill>
                  <a:schemeClr val="tx1"/>
                </a:solidFill>
              </a:rPr>
              <a:t>Datast</a:t>
            </a:r>
            <a:r>
              <a:rPr lang="it-IT" sz="1600" b="1" dirty="0">
                <a:solidFill>
                  <a:schemeClr val="tx1"/>
                </a:solidFill>
              </a:rPr>
              <a:t>. </a:t>
            </a:r>
            <a:r>
              <a:rPr lang="it-IT" sz="1600" b="1" dirty="0" err="1">
                <a:solidFill>
                  <a:schemeClr val="tx1"/>
                </a:solidFill>
              </a:rPr>
              <a:t>Collect</a:t>
            </a:r>
            <a:r>
              <a:rPr lang="it-IT" sz="1600" b="1" dirty="0">
                <a:solidFill>
                  <a:schemeClr val="tx1"/>
                </a:solidFill>
              </a:rPr>
              <a:t>. Key</a:t>
            </a:r>
          </a:p>
          <a:p>
            <a:r>
              <a:rPr lang="it-IT" sz="1600" b="1" dirty="0">
                <a:solidFill>
                  <a:schemeClr val="tx1"/>
                </a:solidFill>
              </a:rPr>
              <a:t>Key </a:t>
            </a:r>
            <a:r>
              <a:rPr lang="it-IT" sz="1600" b="1" dirty="0" err="1">
                <a:solidFill>
                  <a:schemeClr val="tx1"/>
                </a:solidFill>
              </a:rPr>
              <a:t>Observation</a:t>
            </a:r>
            <a:endParaRPr lang="it-IT" sz="1600" b="1" dirty="0">
              <a:solidFill>
                <a:schemeClr val="tx1"/>
              </a:solidFill>
            </a:endParaRPr>
          </a:p>
        </p:txBody>
      </p:sp>
      <p:cxnSp>
        <p:nvCxnSpPr>
          <p:cNvPr id="21" name="Connettore curvo 20">
            <a:extLst>
              <a:ext uri="{FF2B5EF4-FFF2-40B4-BE49-F238E27FC236}">
                <a16:creationId xmlns:a16="http://schemas.microsoft.com/office/drawing/2014/main" id="{B8F2F0A8-F07A-C05E-39C9-1228236D2A24}"/>
              </a:ext>
            </a:extLst>
          </p:cNvPr>
          <p:cNvCxnSpPr>
            <a:stCxn id="19" idx="0"/>
            <a:endCxn id="30" idx="2"/>
          </p:cNvCxnSpPr>
          <p:nvPr/>
        </p:nvCxnSpPr>
        <p:spPr>
          <a:xfrm rot="5400000" flipH="1" flipV="1">
            <a:off x="5638603" y="3148689"/>
            <a:ext cx="499173" cy="221280"/>
          </a:xfrm>
          <a:prstGeom prst="curvedConnector3">
            <a:avLst/>
          </a:prstGeom>
          <a:ln w="41275"/>
        </p:spPr>
        <p:style>
          <a:lnRef idx="1">
            <a:schemeClr val="accent1"/>
          </a:lnRef>
          <a:fillRef idx="0">
            <a:schemeClr val="accent1"/>
          </a:fillRef>
          <a:effectRef idx="0">
            <a:schemeClr val="accent1"/>
          </a:effectRef>
          <a:fontRef idx="minor">
            <a:schemeClr val="tx1"/>
          </a:fontRef>
        </p:style>
      </p:cxnSp>
      <p:cxnSp>
        <p:nvCxnSpPr>
          <p:cNvPr id="23" name="Connettore curvo 22">
            <a:extLst>
              <a:ext uri="{FF2B5EF4-FFF2-40B4-BE49-F238E27FC236}">
                <a16:creationId xmlns:a16="http://schemas.microsoft.com/office/drawing/2014/main" id="{2119486D-1E8F-55EE-0476-BC0BFC679E94}"/>
              </a:ext>
            </a:extLst>
          </p:cNvPr>
          <p:cNvCxnSpPr>
            <a:stCxn id="19" idx="1"/>
            <a:endCxn id="6" idx="3"/>
          </p:cNvCxnSpPr>
          <p:nvPr/>
        </p:nvCxnSpPr>
        <p:spPr>
          <a:xfrm rot="10800000">
            <a:off x="3431090" y="3872069"/>
            <a:ext cx="1414589" cy="400407"/>
          </a:xfrm>
          <a:prstGeom prst="curvedConnector3">
            <a:avLst>
              <a:gd name="adj1" fmla="val 50000"/>
            </a:avLst>
          </a:prstGeom>
          <a:ln w="41275"/>
        </p:spPr>
        <p:style>
          <a:lnRef idx="1">
            <a:schemeClr val="accent1"/>
          </a:lnRef>
          <a:fillRef idx="0">
            <a:schemeClr val="accent1"/>
          </a:fillRef>
          <a:effectRef idx="0">
            <a:schemeClr val="accent1"/>
          </a:effectRef>
          <a:fontRef idx="minor">
            <a:schemeClr val="tx1"/>
          </a:fontRef>
        </p:style>
      </p:cxnSp>
      <p:cxnSp>
        <p:nvCxnSpPr>
          <p:cNvPr id="25" name="Connettore curvo 24">
            <a:extLst>
              <a:ext uri="{FF2B5EF4-FFF2-40B4-BE49-F238E27FC236}">
                <a16:creationId xmlns:a16="http://schemas.microsoft.com/office/drawing/2014/main" id="{B8A0FA2D-00AE-A3AB-75AE-6DF3071E90DD}"/>
              </a:ext>
            </a:extLst>
          </p:cNvPr>
          <p:cNvCxnSpPr>
            <a:stCxn id="19" idx="2"/>
            <a:endCxn id="42" idx="0"/>
          </p:cNvCxnSpPr>
          <p:nvPr/>
        </p:nvCxnSpPr>
        <p:spPr>
          <a:xfrm rot="16200000" flipH="1">
            <a:off x="5623285" y="5190297"/>
            <a:ext cx="478546" cy="170019"/>
          </a:xfrm>
          <a:prstGeom prst="curvedConnector3">
            <a:avLst/>
          </a:prstGeom>
          <a:ln w="41275"/>
        </p:spPr>
        <p:style>
          <a:lnRef idx="1">
            <a:schemeClr val="accent1"/>
          </a:lnRef>
          <a:fillRef idx="0">
            <a:schemeClr val="accent1"/>
          </a:fillRef>
          <a:effectRef idx="0">
            <a:schemeClr val="accent1"/>
          </a:effectRef>
          <a:fontRef idx="minor">
            <a:schemeClr val="tx1"/>
          </a:fontRef>
        </p:style>
      </p:cxnSp>
      <p:cxnSp>
        <p:nvCxnSpPr>
          <p:cNvPr id="33" name="Connettore curvo 32">
            <a:extLst>
              <a:ext uri="{FF2B5EF4-FFF2-40B4-BE49-F238E27FC236}">
                <a16:creationId xmlns:a16="http://schemas.microsoft.com/office/drawing/2014/main" id="{36680426-20C4-8E66-2970-C148C339E656}"/>
              </a:ext>
            </a:extLst>
          </p:cNvPr>
          <p:cNvCxnSpPr>
            <a:stCxn id="19" idx="3"/>
            <a:endCxn id="31" idx="1"/>
          </p:cNvCxnSpPr>
          <p:nvPr/>
        </p:nvCxnSpPr>
        <p:spPr>
          <a:xfrm flipV="1">
            <a:off x="6709420" y="3872066"/>
            <a:ext cx="291737" cy="400409"/>
          </a:xfrm>
          <a:prstGeom prst="curvedConnector3">
            <a:avLst/>
          </a:prstGeom>
          <a:ln w="41275"/>
        </p:spPr>
        <p:style>
          <a:lnRef idx="1">
            <a:schemeClr val="accent1"/>
          </a:lnRef>
          <a:fillRef idx="0">
            <a:schemeClr val="accent1"/>
          </a:fillRef>
          <a:effectRef idx="0">
            <a:schemeClr val="accent1"/>
          </a:effectRef>
          <a:fontRef idx="minor">
            <a:schemeClr val="tx1"/>
          </a:fontRef>
        </p:style>
      </p:cxnSp>
      <p:cxnSp>
        <p:nvCxnSpPr>
          <p:cNvPr id="35" name="Connettore curvo 34">
            <a:extLst>
              <a:ext uri="{FF2B5EF4-FFF2-40B4-BE49-F238E27FC236}">
                <a16:creationId xmlns:a16="http://schemas.microsoft.com/office/drawing/2014/main" id="{171BC16E-76FF-E7A9-BED8-D6FEFAE22868}"/>
              </a:ext>
            </a:extLst>
          </p:cNvPr>
          <p:cNvCxnSpPr>
            <a:stCxn id="43" idx="2"/>
            <a:endCxn id="19" idx="1"/>
          </p:cNvCxnSpPr>
          <p:nvPr/>
        </p:nvCxnSpPr>
        <p:spPr>
          <a:xfrm rot="16200000" flipH="1">
            <a:off x="3558341" y="2985137"/>
            <a:ext cx="1986647" cy="588028"/>
          </a:xfrm>
          <a:prstGeom prst="curvedConnector2">
            <a:avLst/>
          </a:prstGeom>
          <a:ln w="41275"/>
        </p:spPr>
        <p:style>
          <a:lnRef idx="1">
            <a:schemeClr val="accent1"/>
          </a:lnRef>
          <a:fillRef idx="0">
            <a:schemeClr val="accent1"/>
          </a:fillRef>
          <a:effectRef idx="0">
            <a:schemeClr val="accent1"/>
          </a:effectRef>
          <a:fontRef idx="minor">
            <a:schemeClr val="tx1"/>
          </a:fontRef>
        </p:style>
      </p:cxnSp>
      <p:sp>
        <p:nvSpPr>
          <p:cNvPr id="3" name="Rettangolo con angoli arrotondati 2">
            <a:extLst>
              <a:ext uri="{FF2B5EF4-FFF2-40B4-BE49-F238E27FC236}">
                <a16:creationId xmlns:a16="http://schemas.microsoft.com/office/drawing/2014/main" id="{BCDB4DDD-3794-4675-D018-0D8CC719506B}"/>
              </a:ext>
            </a:extLst>
          </p:cNvPr>
          <p:cNvSpPr/>
          <p:nvPr/>
        </p:nvSpPr>
        <p:spPr>
          <a:xfrm>
            <a:off x="2250568" y="3541985"/>
            <a:ext cx="1186069" cy="668337"/>
          </a:xfrm>
          <a:prstGeom prst="roundRect">
            <a:avLst>
              <a:gd name="adj" fmla="val 4223"/>
            </a:avLst>
          </a:prstGeom>
          <a:solidFill>
            <a:schemeClr val="accent2">
              <a:lumMod val="60000"/>
              <a:lumOff val="40000"/>
              <a:alpha val="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 </a:t>
            </a:r>
          </a:p>
        </p:txBody>
      </p:sp>
      <p:cxnSp>
        <p:nvCxnSpPr>
          <p:cNvPr id="4" name="Connettore curvo 3">
            <a:extLst>
              <a:ext uri="{FF2B5EF4-FFF2-40B4-BE49-F238E27FC236}">
                <a16:creationId xmlns:a16="http://schemas.microsoft.com/office/drawing/2014/main" id="{CBDFF2A9-E985-551D-0418-66930AB902DC}"/>
              </a:ext>
            </a:extLst>
          </p:cNvPr>
          <p:cNvCxnSpPr/>
          <p:nvPr/>
        </p:nvCxnSpPr>
        <p:spPr>
          <a:xfrm rot="10800000">
            <a:off x="3426083" y="3872067"/>
            <a:ext cx="1414589" cy="400407"/>
          </a:xfrm>
          <a:prstGeom prst="curvedConnector3">
            <a:avLst>
              <a:gd name="adj1" fmla="val 50000"/>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Rettangolo con angoli arrotondati 6">
            <a:extLst>
              <a:ext uri="{FF2B5EF4-FFF2-40B4-BE49-F238E27FC236}">
                <a16:creationId xmlns:a16="http://schemas.microsoft.com/office/drawing/2014/main" id="{FD11A2B6-043F-3CA7-BBFF-69686AAA53B3}"/>
              </a:ext>
            </a:extLst>
          </p:cNvPr>
          <p:cNvSpPr/>
          <p:nvPr/>
        </p:nvSpPr>
        <p:spPr>
          <a:xfrm>
            <a:off x="5288237" y="2203393"/>
            <a:ext cx="1421183" cy="815313"/>
          </a:xfrm>
          <a:prstGeom prst="roundRect">
            <a:avLst>
              <a:gd name="adj" fmla="val 4223"/>
            </a:avLst>
          </a:prstGeom>
          <a:solidFill>
            <a:schemeClr val="accent2">
              <a:lumMod val="60000"/>
              <a:lumOff val="40000"/>
              <a:alpha val="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 </a:t>
            </a:r>
          </a:p>
        </p:txBody>
      </p:sp>
      <p:sp>
        <p:nvSpPr>
          <p:cNvPr id="9" name="Rettangolo con angoli arrotondati 8">
            <a:extLst>
              <a:ext uri="{FF2B5EF4-FFF2-40B4-BE49-F238E27FC236}">
                <a16:creationId xmlns:a16="http://schemas.microsoft.com/office/drawing/2014/main" id="{0A0941B2-F51A-AA2D-805E-7B11C6E43E20}"/>
              </a:ext>
            </a:extLst>
          </p:cNvPr>
          <p:cNvSpPr/>
          <p:nvPr/>
        </p:nvSpPr>
        <p:spPr>
          <a:xfrm>
            <a:off x="6997991" y="3448950"/>
            <a:ext cx="1421183" cy="815313"/>
          </a:xfrm>
          <a:prstGeom prst="roundRect">
            <a:avLst>
              <a:gd name="adj" fmla="val 4223"/>
            </a:avLst>
          </a:prstGeom>
          <a:solidFill>
            <a:schemeClr val="accent2">
              <a:lumMod val="60000"/>
              <a:lumOff val="40000"/>
              <a:alpha val="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 </a:t>
            </a:r>
          </a:p>
        </p:txBody>
      </p:sp>
      <p:sp>
        <p:nvSpPr>
          <p:cNvPr id="11" name="Rettangolo con angoli arrotondati 10">
            <a:extLst>
              <a:ext uri="{FF2B5EF4-FFF2-40B4-BE49-F238E27FC236}">
                <a16:creationId xmlns:a16="http://schemas.microsoft.com/office/drawing/2014/main" id="{64464ACC-6EFA-1DDA-6E6B-F8DEA664259A}"/>
              </a:ext>
            </a:extLst>
          </p:cNvPr>
          <p:cNvSpPr/>
          <p:nvPr/>
        </p:nvSpPr>
        <p:spPr>
          <a:xfrm>
            <a:off x="5065957" y="5537391"/>
            <a:ext cx="1756809" cy="979789"/>
          </a:xfrm>
          <a:prstGeom prst="roundRect">
            <a:avLst>
              <a:gd name="adj" fmla="val 4223"/>
            </a:avLst>
          </a:prstGeom>
          <a:solidFill>
            <a:schemeClr val="accent2">
              <a:lumMod val="60000"/>
              <a:lumOff val="40000"/>
              <a:alpha val="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 </a:t>
            </a:r>
          </a:p>
        </p:txBody>
      </p:sp>
      <p:sp>
        <p:nvSpPr>
          <p:cNvPr id="12" name="Rettangolo con angoli arrotondati 11">
            <a:extLst>
              <a:ext uri="{FF2B5EF4-FFF2-40B4-BE49-F238E27FC236}">
                <a16:creationId xmlns:a16="http://schemas.microsoft.com/office/drawing/2014/main" id="{1B80BFA3-359D-80E9-8227-151F80909587}"/>
              </a:ext>
            </a:extLst>
          </p:cNvPr>
          <p:cNvSpPr/>
          <p:nvPr/>
        </p:nvSpPr>
        <p:spPr>
          <a:xfrm>
            <a:off x="4844884" y="3508757"/>
            <a:ext cx="1863742" cy="1527119"/>
          </a:xfrm>
          <a:prstGeom prst="roundRect">
            <a:avLst>
              <a:gd name="adj" fmla="val 4447"/>
            </a:avLst>
          </a:prstGeom>
          <a:solidFill>
            <a:schemeClr val="bg1">
              <a:lumMod val="95000"/>
            </a:schemeClr>
          </a:solidFill>
          <a:ln w="762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1600" b="1" dirty="0">
                <a:solidFill>
                  <a:schemeClr val="accent4"/>
                </a:solidFill>
              </a:rPr>
              <a:t>Feature Key</a:t>
            </a:r>
          </a:p>
          <a:p>
            <a:r>
              <a:rPr lang="it-IT" sz="1600" b="1" dirty="0" err="1">
                <a:solidFill>
                  <a:schemeClr val="accent4"/>
                </a:solidFill>
              </a:rPr>
              <a:t>Phenomenon</a:t>
            </a:r>
            <a:r>
              <a:rPr lang="it-IT" sz="1600" b="1" dirty="0">
                <a:solidFill>
                  <a:schemeClr val="accent4"/>
                </a:solidFill>
              </a:rPr>
              <a:t> Key</a:t>
            </a:r>
          </a:p>
          <a:p>
            <a:r>
              <a:rPr lang="it-IT" sz="1600" b="1" dirty="0" err="1">
                <a:solidFill>
                  <a:schemeClr val="accent4"/>
                </a:solidFill>
              </a:rPr>
              <a:t>Process</a:t>
            </a:r>
            <a:r>
              <a:rPr lang="it-IT" sz="1600" b="1" dirty="0">
                <a:solidFill>
                  <a:schemeClr val="accent4"/>
                </a:solidFill>
              </a:rPr>
              <a:t> Key</a:t>
            </a:r>
          </a:p>
          <a:p>
            <a:r>
              <a:rPr lang="it-IT" sz="1600" b="1" dirty="0" err="1">
                <a:solidFill>
                  <a:srgbClr val="FFC000"/>
                </a:solidFill>
              </a:rPr>
              <a:t>Datast</a:t>
            </a:r>
            <a:r>
              <a:rPr lang="it-IT" sz="1600" b="1" dirty="0">
                <a:solidFill>
                  <a:srgbClr val="FFC000"/>
                </a:solidFill>
              </a:rPr>
              <a:t>. </a:t>
            </a:r>
            <a:r>
              <a:rPr lang="it-IT" sz="1600" b="1" dirty="0" err="1">
                <a:solidFill>
                  <a:srgbClr val="FFC000"/>
                </a:solidFill>
              </a:rPr>
              <a:t>Collect</a:t>
            </a:r>
            <a:r>
              <a:rPr lang="it-IT" sz="1600" b="1" dirty="0">
                <a:solidFill>
                  <a:srgbClr val="FFC000"/>
                </a:solidFill>
              </a:rPr>
              <a:t>. Key</a:t>
            </a:r>
          </a:p>
          <a:p>
            <a:r>
              <a:rPr lang="it-IT" sz="1600" b="1" dirty="0" err="1">
                <a:solidFill>
                  <a:schemeClr val="accent4"/>
                </a:solidFill>
              </a:rPr>
              <a:t>Observation</a:t>
            </a:r>
            <a:r>
              <a:rPr lang="it-IT" sz="1600" b="1" dirty="0">
                <a:solidFill>
                  <a:schemeClr val="accent4"/>
                </a:solidFill>
              </a:rPr>
              <a:t> Key</a:t>
            </a:r>
          </a:p>
        </p:txBody>
      </p:sp>
      <p:cxnSp>
        <p:nvCxnSpPr>
          <p:cNvPr id="13" name="Connettore curvo 12">
            <a:extLst>
              <a:ext uri="{FF2B5EF4-FFF2-40B4-BE49-F238E27FC236}">
                <a16:creationId xmlns:a16="http://schemas.microsoft.com/office/drawing/2014/main" id="{D37C9B82-8617-4FCA-6C0E-92EC136C1100}"/>
              </a:ext>
            </a:extLst>
          </p:cNvPr>
          <p:cNvCxnSpPr/>
          <p:nvPr/>
        </p:nvCxnSpPr>
        <p:spPr>
          <a:xfrm rot="5400000" flipH="1" flipV="1">
            <a:off x="5637785" y="3149385"/>
            <a:ext cx="499173" cy="221280"/>
          </a:xfrm>
          <a:prstGeom prst="curvedConnector3">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Connettore curvo 14">
            <a:extLst>
              <a:ext uri="{FF2B5EF4-FFF2-40B4-BE49-F238E27FC236}">
                <a16:creationId xmlns:a16="http://schemas.microsoft.com/office/drawing/2014/main" id="{1D92C013-9DEE-DD7B-7848-1171F6C21901}"/>
              </a:ext>
            </a:extLst>
          </p:cNvPr>
          <p:cNvCxnSpPr/>
          <p:nvPr/>
        </p:nvCxnSpPr>
        <p:spPr>
          <a:xfrm flipV="1">
            <a:off x="6705460" y="3872065"/>
            <a:ext cx="291737" cy="400409"/>
          </a:xfrm>
          <a:prstGeom prst="curvedConnector3">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Connettore curvo 17">
            <a:extLst>
              <a:ext uri="{FF2B5EF4-FFF2-40B4-BE49-F238E27FC236}">
                <a16:creationId xmlns:a16="http://schemas.microsoft.com/office/drawing/2014/main" id="{6179DFC0-B347-1A3B-FA6C-68DE33326859}"/>
              </a:ext>
            </a:extLst>
          </p:cNvPr>
          <p:cNvCxnSpPr/>
          <p:nvPr/>
        </p:nvCxnSpPr>
        <p:spPr>
          <a:xfrm rot="16200000" flipH="1">
            <a:off x="5622227" y="5190456"/>
            <a:ext cx="478546" cy="170019"/>
          </a:xfrm>
          <a:prstGeom prst="curvedConnector3">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Connettore curvo 7">
            <a:extLst>
              <a:ext uri="{FF2B5EF4-FFF2-40B4-BE49-F238E27FC236}">
                <a16:creationId xmlns:a16="http://schemas.microsoft.com/office/drawing/2014/main" id="{3CD5DE80-1B52-A1EA-EB9B-5DA0DA2109C0}"/>
              </a:ext>
            </a:extLst>
          </p:cNvPr>
          <p:cNvCxnSpPr/>
          <p:nvPr/>
        </p:nvCxnSpPr>
        <p:spPr>
          <a:xfrm rot="16200000" flipH="1">
            <a:off x="3551747" y="2965315"/>
            <a:ext cx="1986647" cy="588028"/>
          </a:xfrm>
          <a:prstGeom prst="curvedConnector2">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ttangolo con angoli arrotondati 26">
            <a:extLst>
              <a:ext uri="{FF2B5EF4-FFF2-40B4-BE49-F238E27FC236}">
                <a16:creationId xmlns:a16="http://schemas.microsoft.com/office/drawing/2014/main" id="{5B99A79D-82AC-D809-FFF8-708C0936B3E7}"/>
              </a:ext>
            </a:extLst>
          </p:cNvPr>
          <p:cNvSpPr/>
          <p:nvPr/>
        </p:nvSpPr>
        <p:spPr>
          <a:xfrm>
            <a:off x="3296813" y="1070680"/>
            <a:ext cx="1935665" cy="1208028"/>
          </a:xfrm>
          <a:prstGeom prst="roundRect">
            <a:avLst>
              <a:gd name="adj" fmla="val 422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err="1">
                <a:solidFill>
                  <a:schemeClr val="tx1"/>
                </a:solidFill>
              </a:rPr>
              <a:t>Datastream</a:t>
            </a:r>
            <a:r>
              <a:rPr lang="it-IT" sz="1400" b="1" dirty="0">
                <a:solidFill>
                  <a:schemeClr val="tx1"/>
                </a:solidFill>
              </a:rPr>
              <a:t> Collection</a:t>
            </a:r>
          </a:p>
        </p:txBody>
      </p:sp>
      <p:sp>
        <p:nvSpPr>
          <p:cNvPr id="17" name="Rettangolo con angoli arrotondati 16">
            <a:extLst>
              <a:ext uri="{FF2B5EF4-FFF2-40B4-BE49-F238E27FC236}">
                <a16:creationId xmlns:a16="http://schemas.microsoft.com/office/drawing/2014/main" id="{98D55F9F-D118-C8D0-D17C-F7AD7C914737}"/>
              </a:ext>
            </a:extLst>
          </p:cNvPr>
          <p:cNvSpPr>
            <a:spLocks/>
          </p:cNvSpPr>
          <p:nvPr/>
        </p:nvSpPr>
        <p:spPr>
          <a:xfrm>
            <a:off x="3296813" y="1065228"/>
            <a:ext cx="1928669" cy="1218121"/>
          </a:xfrm>
          <a:prstGeom prst="roundRect">
            <a:avLst>
              <a:gd name="adj" fmla="val 4223"/>
            </a:avLst>
          </a:prstGeom>
          <a:solidFill>
            <a:schemeClr val="accent2">
              <a:lumMod val="60000"/>
              <a:lumOff val="40000"/>
              <a:alpha val="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dirty="0"/>
              <a:t> </a:t>
            </a:r>
          </a:p>
        </p:txBody>
      </p:sp>
      <p:sp>
        <p:nvSpPr>
          <p:cNvPr id="20" name="Segnaposto piè di pagina 19">
            <a:extLst>
              <a:ext uri="{FF2B5EF4-FFF2-40B4-BE49-F238E27FC236}">
                <a16:creationId xmlns:a16="http://schemas.microsoft.com/office/drawing/2014/main" id="{B8EEFCDF-F938-7532-EF9C-736BF2EC1C46}"/>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18030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00"/>
                                        <p:tgtEl>
                                          <p:spTgt spid="4"/>
                                        </p:tgtEl>
                                      </p:cBhvr>
                                    </p:animEffect>
                                  </p:childTnLst>
                                </p:cTn>
                              </p:par>
                            </p:childTnLst>
                          </p:cTn>
                        </p:par>
                        <p:par>
                          <p:cTn id="12" fill="hold">
                            <p:stCondLst>
                              <p:cond delay="700"/>
                            </p:stCondLst>
                            <p:childTnLst>
                              <p:par>
                                <p:cTn id="13" presetID="16" presetClass="entr" presetSubtype="2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200"/>
                                        <p:tgtEl>
                                          <p:spTgt spid="12"/>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200"/>
                                        <p:tgtEl>
                                          <p:spTgt spid="13"/>
                                        </p:tgtEl>
                                      </p:cBhvr>
                                    </p:animEffect>
                                  </p:childTnLst>
                                </p:cTn>
                              </p:par>
                            </p:childTnLst>
                          </p:cTn>
                        </p:par>
                        <p:par>
                          <p:cTn id="20" fill="hold">
                            <p:stCondLst>
                              <p:cond delay="1100"/>
                            </p:stCondLst>
                            <p:childTnLst>
                              <p:par>
                                <p:cTn id="21" presetID="16" presetClass="entr" presetSubtype="2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200"/>
                                        <p:tgtEl>
                                          <p:spTgt spid="7"/>
                                        </p:tgtEl>
                                      </p:cBhvr>
                                    </p:animEffect>
                                  </p:childTnLst>
                                </p:cTn>
                              </p:par>
                            </p:childTnLst>
                          </p:cTn>
                        </p:par>
                        <p:par>
                          <p:cTn id="24" fill="hold">
                            <p:stCondLst>
                              <p:cond delay="13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200"/>
                                        <p:tgtEl>
                                          <p:spTgt spid="15"/>
                                        </p:tgtEl>
                                      </p:cBhvr>
                                    </p:animEffect>
                                  </p:childTnLst>
                                </p:cTn>
                              </p:par>
                            </p:childTnLst>
                          </p:cTn>
                        </p:par>
                        <p:par>
                          <p:cTn id="28" fill="hold">
                            <p:stCondLst>
                              <p:cond delay="1500"/>
                            </p:stCondLst>
                            <p:childTnLst>
                              <p:par>
                                <p:cTn id="29" presetID="16" presetClass="entr" presetSubtype="2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200"/>
                                        <p:tgtEl>
                                          <p:spTgt spid="9"/>
                                        </p:tgtEl>
                                      </p:cBhvr>
                                    </p:animEffect>
                                  </p:childTnLst>
                                </p:cTn>
                              </p:par>
                            </p:childTnLst>
                          </p:cTn>
                        </p:par>
                        <p:par>
                          <p:cTn id="32" fill="hold">
                            <p:stCondLst>
                              <p:cond delay="1700"/>
                            </p:stCondLst>
                            <p:childTnLst>
                              <p:par>
                                <p:cTn id="33" presetID="22" presetClass="entr" presetSubtype="1"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200"/>
                                        <p:tgtEl>
                                          <p:spTgt spid="18"/>
                                        </p:tgtEl>
                                      </p:cBhvr>
                                    </p:animEffect>
                                  </p:childTnLst>
                                </p:cTn>
                              </p:par>
                            </p:childTnLst>
                          </p:cTn>
                        </p:par>
                        <p:par>
                          <p:cTn id="36" fill="hold">
                            <p:stCondLst>
                              <p:cond delay="1900"/>
                            </p:stCondLst>
                            <p:childTnLst>
                              <p:par>
                                <p:cTn id="37" presetID="16" presetClass="entr" presetSubtype="2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200"/>
                                        <p:tgtEl>
                                          <p:spTgt spid="11"/>
                                        </p:tgtEl>
                                      </p:cBhvr>
                                    </p:animEffect>
                                  </p:childTnLst>
                                </p:cTn>
                              </p:par>
                            </p:childTnLst>
                          </p:cTn>
                        </p:par>
                        <p:par>
                          <p:cTn id="40" fill="hold">
                            <p:stCondLst>
                              <p:cond delay="2100"/>
                            </p:stCondLst>
                            <p:childTnLst>
                              <p:par>
                                <p:cTn id="41" presetID="22" presetClass="entr" presetSubtype="4"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200"/>
                                        <p:tgtEl>
                                          <p:spTgt spid="8"/>
                                        </p:tgtEl>
                                      </p:cBhvr>
                                    </p:animEffect>
                                  </p:childTnLst>
                                </p:cTn>
                              </p:par>
                            </p:childTnLst>
                          </p:cTn>
                        </p:par>
                        <p:par>
                          <p:cTn id="44" fill="hold">
                            <p:stCondLst>
                              <p:cond delay="2300"/>
                            </p:stCondLst>
                            <p:childTnLst>
                              <p:par>
                                <p:cTn id="45" presetID="16" presetClass="entr" presetSubtype="21"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11" grpId="0" animBg="1"/>
      <p:bldP spid="12"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7097E-1F53-FA0D-D86E-D5F20711E1F4}"/>
              </a:ext>
            </a:extLst>
          </p:cNvPr>
          <p:cNvSpPr>
            <a:spLocks noGrp="1"/>
          </p:cNvSpPr>
          <p:nvPr>
            <p:ph type="ctrTitle"/>
          </p:nvPr>
        </p:nvSpPr>
        <p:spPr/>
        <p:txBody>
          <a:bodyPr/>
          <a:lstStyle/>
          <a:p>
            <a:r>
              <a:rPr lang="en-GB" dirty="0"/>
              <a:t>INSPIRE validation of dataset encoded according to EJPSOIL GeoPackage</a:t>
            </a:r>
          </a:p>
        </p:txBody>
      </p:sp>
      <p:sp>
        <p:nvSpPr>
          <p:cNvPr id="3" name="Subtitle 2">
            <a:extLst>
              <a:ext uri="{FF2B5EF4-FFF2-40B4-BE49-F238E27FC236}">
                <a16:creationId xmlns:a16="http://schemas.microsoft.com/office/drawing/2014/main" id="{CBB10C78-1A45-8A3A-0586-9EB7DF70E80C}"/>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341047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775F-5D43-2FD1-D894-0B73AA358012}"/>
              </a:ext>
            </a:extLst>
          </p:cNvPr>
          <p:cNvSpPr>
            <a:spLocks noGrp="1"/>
          </p:cNvSpPr>
          <p:nvPr>
            <p:ph type="title"/>
          </p:nvPr>
        </p:nvSpPr>
        <p:spPr/>
        <p:txBody>
          <a:bodyPr/>
          <a:lstStyle/>
          <a:p>
            <a:r>
              <a:rPr lang="en-GB" dirty="0"/>
              <a:t>INSPIRE validation of EJP SOIL GeoPackage datasets</a:t>
            </a:r>
          </a:p>
        </p:txBody>
      </p:sp>
      <p:sp>
        <p:nvSpPr>
          <p:cNvPr id="3" name="Content Placeholder 2">
            <a:extLst>
              <a:ext uri="{FF2B5EF4-FFF2-40B4-BE49-F238E27FC236}">
                <a16:creationId xmlns:a16="http://schemas.microsoft.com/office/drawing/2014/main" id="{AE8405AC-C9A1-82A6-9D06-5B8098C90942}"/>
              </a:ext>
            </a:extLst>
          </p:cNvPr>
          <p:cNvSpPr>
            <a:spLocks noGrp="1"/>
          </p:cNvSpPr>
          <p:nvPr>
            <p:ph idx="1"/>
          </p:nvPr>
        </p:nvSpPr>
        <p:spPr>
          <a:xfrm>
            <a:off x="838200" y="1825625"/>
            <a:ext cx="6981825" cy="4351338"/>
          </a:xfrm>
        </p:spPr>
        <p:txBody>
          <a:bodyPr>
            <a:normAutofit/>
          </a:bodyPr>
          <a:lstStyle/>
          <a:p>
            <a:pPr marL="0" indent="0">
              <a:buNone/>
            </a:pPr>
            <a:r>
              <a:rPr lang="en-US" sz="2000" dirty="0">
                <a:latin typeface="+mn-lt"/>
              </a:rPr>
              <a:t>Evidence of INSPIRE compliance has been provided in accordance with the requirements of the Good Practice on GeoPackage encodings. </a:t>
            </a:r>
          </a:p>
          <a:p>
            <a:pPr marL="0" indent="0">
              <a:buNone/>
            </a:pPr>
            <a:r>
              <a:rPr lang="en-US" sz="2000" dirty="0">
                <a:latin typeface="+mn-lt"/>
              </a:rPr>
              <a:t>All the needed artefacts are provided in the </a:t>
            </a:r>
            <a:r>
              <a:rPr lang="en-US" sz="2000" dirty="0" err="1">
                <a:latin typeface="+mn-lt"/>
                <a:hlinkClick r:id="rId3"/>
              </a:rPr>
              <a:t>ejpsoil</a:t>
            </a:r>
            <a:r>
              <a:rPr lang="en-US" sz="2000" dirty="0">
                <a:latin typeface="+mn-lt"/>
                <a:hlinkClick r:id="rId3"/>
              </a:rPr>
              <a:t> GitHub repository</a:t>
            </a:r>
            <a:r>
              <a:rPr lang="en-US" sz="2000" dirty="0">
                <a:latin typeface="+mn-lt"/>
              </a:rPr>
              <a:t>: </a:t>
            </a:r>
          </a:p>
          <a:p>
            <a:r>
              <a:rPr lang="en-US" sz="2000" dirty="0">
                <a:latin typeface="+mn-lt"/>
              </a:rPr>
              <a:t>a description of the UML-to-Geopackage model transformation rules,</a:t>
            </a:r>
          </a:p>
          <a:p>
            <a:r>
              <a:rPr lang="en-US" sz="2000" dirty="0">
                <a:latin typeface="+mn-lt"/>
              </a:rPr>
              <a:t>empty geopackage template (also provided via SQL scripts), </a:t>
            </a:r>
          </a:p>
          <a:p>
            <a:r>
              <a:rPr lang="en-US" sz="2000" dirty="0">
                <a:latin typeface="+mn-lt"/>
              </a:rPr>
              <a:t>executable model for data transformation of GeoPackage datasets into INSPIRE GML datasets. </a:t>
            </a:r>
          </a:p>
          <a:p>
            <a:r>
              <a:rPr lang="en-US" sz="2000" dirty="0">
                <a:latin typeface="+mn-lt"/>
              </a:rPr>
              <a:t>GeoPackage source dataset fully transformed into GML and successfully validated with the INSPIRE Validator.</a:t>
            </a:r>
          </a:p>
          <a:p>
            <a:endParaRPr lang="en-GB" dirty="0"/>
          </a:p>
        </p:txBody>
      </p:sp>
      <p:pic>
        <p:nvPicPr>
          <p:cNvPr id="6" name="Picture 5">
            <a:extLst>
              <a:ext uri="{FF2B5EF4-FFF2-40B4-BE49-F238E27FC236}">
                <a16:creationId xmlns:a16="http://schemas.microsoft.com/office/drawing/2014/main" id="{B242D103-BAC7-3C32-AB9C-152BE45B6417}"/>
              </a:ext>
            </a:extLst>
          </p:cNvPr>
          <p:cNvPicPr>
            <a:picLocks noChangeAspect="1"/>
          </p:cNvPicPr>
          <p:nvPr/>
        </p:nvPicPr>
        <p:blipFill>
          <a:blip r:embed="rId4"/>
          <a:stretch>
            <a:fillRect/>
          </a:stretch>
        </p:blipFill>
        <p:spPr>
          <a:xfrm>
            <a:off x="7953375" y="1235073"/>
            <a:ext cx="1658782" cy="5257800"/>
          </a:xfrm>
          <a:prstGeom prst="rect">
            <a:avLst/>
          </a:prstGeom>
        </p:spPr>
      </p:pic>
      <p:pic>
        <p:nvPicPr>
          <p:cNvPr id="8" name="Picture 7">
            <a:extLst>
              <a:ext uri="{FF2B5EF4-FFF2-40B4-BE49-F238E27FC236}">
                <a16:creationId xmlns:a16="http://schemas.microsoft.com/office/drawing/2014/main" id="{7301B763-4F19-95A5-DCAB-0D17561CB97E}"/>
              </a:ext>
            </a:extLst>
          </p:cNvPr>
          <p:cNvPicPr>
            <a:picLocks noChangeAspect="1"/>
          </p:cNvPicPr>
          <p:nvPr/>
        </p:nvPicPr>
        <p:blipFill>
          <a:blip r:embed="rId5"/>
          <a:stretch>
            <a:fillRect/>
          </a:stretch>
        </p:blipFill>
        <p:spPr>
          <a:xfrm>
            <a:off x="8782766" y="3460434"/>
            <a:ext cx="3423947" cy="2162493"/>
          </a:xfrm>
          <a:prstGeom prst="rect">
            <a:avLst/>
          </a:prstGeom>
        </p:spPr>
      </p:pic>
      <p:sp>
        <p:nvSpPr>
          <p:cNvPr id="4" name="Segnaposto piè di pagina 3">
            <a:extLst>
              <a:ext uri="{FF2B5EF4-FFF2-40B4-BE49-F238E27FC236}">
                <a16:creationId xmlns:a16="http://schemas.microsoft.com/office/drawing/2014/main" id="{0CEDA748-A0E4-CF26-3640-207049188504}"/>
              </a:ext>
            </a:extLst>
          </p:cNvPr>
          <p:cNvSpPr>
            <a:spLocks noGrp="1"/>
          </p:cNvSpPr>
          <p:nvPr>
            <p:ph type="ftr" sz="quarter" idx="11"/>
          </p:nvPr>
        </p:nvSpPr>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spTree>
    <p:extLst>
      <p:ext uri="{BB962C8B-B14F-4D97-AF65-F5344CB8AC3E}">
        <p14:creationId xmlns:p14="http://schemas.microsoft.com/office/powerpoint/2010/main" val="2798617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E7604-F755-6699-118E-032710039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2C3E-43F8-7E1D-18F0-98E05F06C5B6}"/>
              </a:ext>
            </a:extLst>
          </p:cNvPr>
          <p:cNvSpPr>
            <a:spLocks noGrp="1"/>
          </p:cNvSpPr>
          <p:nvPr>
            <p:ph type="title"/>
          </p:nvPr>
        </p:nvSpPr>
        <p:spPr>
          <a:xfrm>
            <a:off x="742950" y="234996"/>
            <a:ext cx="10515600" cy="1325563"/>
          </a:xfrm>
        </p:spPr>
        <p:txBody>
          <a:bodyPr>
            <a:normAutofit/>
          </a:bodyPr>
          <a:lstStyle/>
          <a:p>
            <a:r>
              <a:rPr lang="en-US" dirty="0"/>
              <a:t>What is INSPIRE (Directive </a:t>
            </a:r>
            <a:r>
              <a:rPr lang="en-GB" dirty="0"/>
              <a:t>2007/2/EC )</a:t>
            </a:r>
            <a:r>
              <a:rPr lang="en-US" dirty="0"/>
              <a:t>?</a:t>
            </a:r>
            <a:endParaRPr lang="en-GB" dirty="0"/>
          </a:p>
        </p:txBody>
      </p:sp>
      <p:pic>
        <p:nvPicPr>
          <p:cNvPr id="7" name="Content Placeholder 6">
            <a:extLst>
              <a:ext uri="{FF2B5EF4-FFF2-40B4-BE49-F238E27FC236}">
                <a16:creationId xmlns:a16="http://schemas.microsoft.com/office/drawing/2014/main" id="{F923D123-6430-DB32-DB84-AFA2A09C278F}"/>
              </a:ext>
            </a:extLst>
          </p:cNvPr>
          <p:cNvPicPr>
            <a:picLocks noGrp="1" noChangeAspect="1"/>
          </p:cNvPicPr>
          <p:nvPr>
            <p:ph idx="1"/>
          </p:nvPr>
        </p:nvPicPr>
        <p:blipFill>
          <a:blip r:embed="rId2"/>
          <a:stretch>
            <a:fillRect/>
          </a:stretch>
        </p:blipFill>
        <p:spPr>
          <a:xfrm>
            <a:off x="971549" y="3081674"/>
            <a:ext cx="3506802" cy="2201135"/>
          </a:xfrm>
          <a:prstGeom prst="rect">
            <a:avLst/>
          </a:prstGeom>
        </p:spPr>
      </p:pic>
      <p:sp>
        <p:nvSpPr>
          <p:cNvPr id="12" name="Rettangolo 2">
            <a:extLst>
              <a:ext uri="{FF2B5EF4-FFF2-40B4-BE49-F238E27FC236}">
                <a16:creationId xmlns:a16="http://schemas.microsoft.com/office/drawing/2014/main" id="{6FB36526-FD08-A8DF-4433-4B68D90160BB}"/>
              </a:ext>
            </a:extLst>
          </p:cNvPr>
          <p:cNvSpPr/>
          <p:nvPr/>
        </p:nvSpPr>
        <p:spPr>
          <a:xfrm>
            <a:off x="5090731" y="3081674"/>
            <a:ext cx="5493264" cy="25207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lstStyle/>
          <a:p>
            <a:pPr marL="812800" lvl="1" indent="-355600">
              <a:spcAft>
                <a:spcPts val="600"/>
              </a:spcAft>
              <a:buFont typeface="Wingdings" pitchFamily="2" charset="2"/>
              <a:buChar char="§"/>
              <a:defRPr/>
            </a:pPr>
            <a:r>
              <a:rPr lang="it-IT" sz="1600" dirty="0">
                <a:solidFill>
                  <a:schemeClr val="tx1"/>
                </a:solidFill>
                <a:latin typeface="Verdana" panose="020B0604030504040204" pitchFamily="34" charset="0"/>
                <a:ea typeface="Verdana" panose="020B0604030504040204" pitchFamily="34" charset="0"/>
              </a:rPr>
              <a:t>Harmonise data through common data models, shared vocabularies and standard encoding to make it interoperable</a:t>
            </a:r>
          </a:p>
          <a:p>
            <a:pPr marL="812800" lvl="1" indent="-355600">
              <a:spcAft>
                <a:spcPts val="600"/>
              </a:spcAft>
              <a:buFont typeface="Wingdings" pitchFamily="2" charset="2"/>
              <a:buChar char="§"/>
              <a:defRPr/>
            </a:pPr>
            <a:r>
              <a:rPr lang="it-IT" sz="1600" dirty="0">
                <a:solidFill>
                  <a:schemeClr val="tx1"/>
                </a:solidFill>
                <a:latin typeface="Verdana" panose="020B0604030504040204" pitchFamily="34" charset="0"/>
                <a:ea typeface="Verdana" panose="020B0604030504040204" pitchFamily="34" charset="0"/>
              </a:rPr>
              <a:t>Publish data through standard network services (view and download) to make it accessible</a:t>
            </a:r>
          </a:p>
          <a:p>
            <a:pPr marL="812800" lvl="1" indent="-355600">
              <a:spcAft>
                <a:spcPts val="600"/>
              </a:spcAft>
              <a:buFont typeface="Wingdings" pitchFamily="2" charset="2"/>
              <a:buChar char="§"/>
              <a:defRPr/>
            </a:pPr>
            <a:r>
              <a:rPr lang="it-IT" sz="1600" dirty="0">
                <a:solidFill>
                  <a:schemeClr val="tx1"/>
                </a:solidFill>
                <a:latin typeface="Verdana" panose="020B0604030504040204" pitchFamily="34" charset="0"/>
                <a:ea typeface="Verdana" panose="020B0604030504040204" pitchFamily="34" charset="0"/>
              </a:rPr>
              <a:t>Document data through standard metadata (published via discovery services) to make it findable and (re)usable</a:t>
            </a:r>
            <a:endParaRPr lang="en-GB" sz="1600" dirty="0">
              <a:solidFill>
                <a:schemeClr val="tx1"/>
              </a:solidFill>
              <a:latin typeface="+mj-lt"/>
            </a:endParaRPr>
          </a:p>
          <a:p>
            <a:pPr marL="355600" indent="-355600">
              <a:spcAft>
                <a:spcPts val="600"/>
              </a:spcAft>
              <a:buFont typeface="Wingdings" pitchFamily="2" charset="2"/>
              <a:buChar char="§"/>
              <a:defRPr/>
            </a:pPr>
            <a:endParaRPr lang="en-GB" sz="3200" dirty="0">
              <a:solidFill>
                <a:schemeClr val="tx1"/>
              </a:solidFill>
              <a:latin typeface="+mj-lt"/>
            </a:endParaRPr>
          </a:p>
        </p:txBody>
      </p:sp>
      <p:sp>
        <p:nvSpPr>
          <p:cNvPr id="14" name="TextBox 13">
            <a:extLst>
              <a:ext uri="{FF2B5EF4-FFF2-40B4-BE49-F238E27FC236}">
                <a16:creationId xmlns:a16="http://schemas.microsoft.com/office/drawing/2014/main" id="{2ADF71B5-ABB3-14A9-B82F-3807E7389487}"/>
              </a:ext>
            </a:extLst>
          </p:cNvPr>
          <p:cNvSpPr txBox="1"/>
          <p:nvPr/>
        </p:nvSpPr>
        <p:spPr>
          <a:xfrm>
            <a:off x="933449" y="1255581"/>
            <a:ext cx="10325101" cy="1292662"/>
          </a:xfrm>
          <a:prstGeom prst="rect">
            <a:avLst/>
          </a:prstGeom>
          <a:noFill/>
        </p:spPr>
        <p:txBody>
          <a:bodyPr wrap="square">
            <a:spAutoFit/>
          </a:bodyPr>
          <a:lstStyle/>
          <a:p>
            <a:r>
              <a:rPr lang="en-US" sz="2000" dirty="0">
                <a:ea typeface="Verdana" panose="020B0604030504040204" pitchFamily="34" charset="0"/>
              </a:rPr>
              <a:t>It is a legal, technical and </a:t>
            </a:r>
            <a:r>
              <a:rPr lang="en-GB" sz="2000" dirty="0">
                <a:ea typeface="Verdana" panose="020B0604030504040204" pitchFamily="34" charset="0"/>
              </a:rPr>
              <a:t>organisational</a:t>
            </a:r>
            <a:r>
              <a:rPr lang="en-US" sz="2000" dirty="0">
                <a:ea typeface="Verdana" panose="020B0604030504040204" pitchFamily="34" charset="0"/>
              </a:rPr>
              <a:t> framework to create an infrastructure for spatial information in Europe facilitating the sharing and re-use of data across the EU in support of environmental policy and decision-making.</a:t>
            </a:r>
            <a:br>
              <a:rPr lang="en-US" dirty="0"/>
            </a:br>
            <a:endParaRPr lang="en-GB" dirty="0"/>
          </a:p>
        </p:txBody>
      </p:sp>
      <p:sp>
        <p:nvSpPr>
          <p:cNvPr id="15" name="TextBox 14">
            <a:extLst>
              <a:ext uri="{FF2B5EF4-FFF2-40B4-BE49-F238E27FC236}">
                <a16:creationId xmlns:a16="http://schemas.microsoft.com/office/drawing/2014/main" id="{664AE0A9-538B-5467-AF01-03965CE8A9C4}"/>
              </a:ext>
            </a:extLst>
          </p:cNvPr>
          <p:cNvSpPr txBox="1"/>
          <p:nvPr/>
        </p:nvSpPr>
        <p:spPr>
          <a:xfrm>
            <a:off x="4673333" y="2603235"/>
            <a:ext cx="6849396" cy="338554"/>
          </a:xfrm>
          <a:prstGeom prst="rect">
            <a:avLst/>
          </a:prstGeom>
          <a:solidFill>
            <a:schemeClr val="bg1"/>
          </a:solidFill>
        </p:spPr>
        <p:txBody>
          <a:bodyPr wrap="square" rtlCol="0">
            <a:spAutoFit/>
          </a:bodyPr>
          <a:lstStyle/>
          <a:p>
            <a:r>
              <a:rPr lang="en-GB" sz="1600" dirty="0">
                <a:latin typeface="Verdana" panose="020B0604030504040204" pitchFamily="34" charset="0"/>
                <a:ea typeface="Verdana" panose="020B0604030504040204" pitchFamily="34" charset="0"/>
              </a:rPr>
              <a:t>Towards </a:t>
            </a:r>
            <a:r>
              <a:rPr lang="en-GB" sz="1600" b="1" dirty="0">
                <a:solidFill>
                  <a:srgbClr val="00A79E"/>
                </a:solidFill>
                <a:latin typeface="Verdana" panose="020B0604030504040204" pitchFamily="34" charset="0"/>
                <a:ea typeface="Verdana" panose="020B0604030504040204" pitchFamily="34" charset="0"/>
              </a:rPr>
              <a:t>F</a:t>
            </a:r>
            <a:r>
              <a:rPr lang="en-GB" sz="1600" dirty="0">
                <a:solidFill>
                  <a:srgbClr val="00A79E"/>
                </a:solidFill>
                <a:latin typeface="Verdana" panose="020B0604030504040204" pitchFamily="34" charset="0"/>
                <a:ea typeface="Verdana" panose="020B0604030504040204" pitchFamily="34" charset="0"/>
              </a:rPr>
              <a:t>indable</a:t>
            </a:r>
            <a:r>
              <a:rPr lang="en-GB" sz="1600" dirty="0">
                <a:latin typeface="Verdana" panose="020B0604030504040204" pitchFamily="34" charset="0"/>
                <a:ea typeface="Verdana" panose="020B0604030504040204" pitchFamily="34" charset="0"/>
              </a:rPr>
              <a:t> </a:t>
            </a:r>
            <a:r>
              <a:rPr lang="en-GB" sz="1600" b="1" dirty="0">
                <a:solidFill>
                  <a:srgbClr val="FF640F"/>
                </a:solidFill>
                <a:latin typeface="Verdana" panose="020B0604030504040204" pitchFamily="34" charset="0"/>
                <a:ea typeface="Verdana" panose="020B0604030504040204" pitchFamily="34" charset="0"/>
              </a:rPr>
              <a:t>A</a:t>
            </a:r>
            <a:r>
              <a:rPr lang="en-GB" sz="1600" dirty="0">
                <a:solidFill>
                  <a:srgbClr val="FF640F"/>
                </a:solidFill>
                <a:latin typeface="Verdana" panose="020B0604030504040204" pitchFamily="34" charset="0"/>
                <a:ea typeface="Verdana" panose="020B0604030504040204" pitchFamily="34" charset="0"/>
              </a:rPr>
              <a:t>ccessible</a:t>
            </a:r>
            <a:r>
              <a:rPr lang="en-GB" sz="1600" dirty="0">
                <a:latin typeface="Verdana" panose="020B0604030504040204" pitchFamily="34" charset="0"/>
                <a:ea typeface="Verdana" panose="020B0604030504040204" pitchFamily="34" charset="0"/>
              </a:rPr>
              <a:t> </a:t>
            </a:r>
            <a:r>
              <a:rPr lang="en-GB" sz="1600" b="1" dirty="0">
                <a:solidFill>
                  <a:srgbClr val="238FDC"/>
                </a:solidFill>
                <a:latin typeface="Verdana" panose="020B0604030504040204" pitchFamily="34" charset="0"/>
                <a:ea typeface="Verdana" panose="020B0604030504040204" pitchFamily="34" charset="0"/>
              </a:rPr>
              <a:t>I</a:t>
            </a:r>
            <a:r>
              <a:rPr lang="en-GB" sz="1600" dirty="0">
                <a:solidFill>
                  <a:srgbClr val="238FDC"/>
                </a:solidFill>
                <a:latin typeface="Verdana" panose="020B0604030504040204" pitchFamily="34" charset="0"/>
                <a:ea typeface="Verdana" panose="020B0604030504040204" pitchFamily="34" charset="0"/>
              </a:rPr>
              <a:t>nteroperable</a:t>
            </a:r>
            <a:r>
              <a:rPr lang="en-GB" sz="1600" dirty="0">
                <a:latin typeface="Verdana" panose="020B0604030504040204" pitchFamily="34" charset="0"/>
                <a:ea typeface="Verdana" panose="020B0604030504040204" pitchFamily="34" charset="0"/>
              </a:rPr>
              <a:t> </a:t>
            </a:r>
            <a:r>
              <a:rPr lang="en-GB" sz="1600" b="1" dirty="0">
                <a:solidFill>
                  <a:srgbClr val="49A826"/>
                </a:solidFill>
                <a:latin typeface="Verdana" panose="020B0604030504040204" pitchFamily="34" charset="0"/>
                <a:ea typeface="Verdana" panose="020B0604030504040204" pitchFamily="34" charset="0"/>
              </a:rPr>
              <a:t>R</a:t>
            </a:r>
            <a:r>
              <a:rPr lang="en-GB" sz="1600" dirty="0">
                <a:solidFill>
                  <a:srgbClr val="49A826"/>
                </a:solidFill>
                <a:latin typeface="Verdana" panose="020B0604030504040204" pitchFamily="34" charset="0"/>
                <a:ea typeface="Verdana" panose="020B0604030504040204" pitchFamily="34" charset="0"/>
              </a:rPr>
              <a:t>eusable </a:t>
            </a:r>
            <a:r>
              <a:rPr lang="en-GB" sz="1600" dirty="0">
                <a:latin typeface="Verdana" panose="020B0604030504040204" pitchFamily="34" charset="0"/>
                <a:ea typeface="Verdana" panose="020B0604030504040204" pitchFamily="34" charset="0"/>
              </a:rPr>
              <a:t>spatial data</a:t>
            </a:r>
          </a:p>
        </p:txBody>
      </p:sp>
      <p:sp>
        <p:nvSpPr>
          <p:cNvPr id="3" name="TextBox 2">
            <a:extLst>
              <a:ext uri="{FF2B5EF4-FFF2-40B4-BE49-F238E27FC236}">
                <a16:creationId xmlns:a16="http://schemas.microsoft.com/office/drawing/2014/main" id="{1465359F-5968-3B80-7AD0-FCF5F48E8689}"/>
              </a:ext>
            </a:extLst>
          </p:cNvPr>
          <p:cNvSpPr txBox="1"/>
          <p:nvPr/>
        </p:nvSpPr>
        <p:spPr>
          <a:xfrm>
            <a:off x="1357111" y="2572457"/>
            <a:ext cx="3224413" cy="369332"/>
          </a:xfrm>
          <a:prstGeom prst="rect">
            <a:avLst/>
          </a:prstGeom>
          <a:noFill/>
        </p:spPr>
        <p:txBody>
          <a:bodyPr wrap="square" rtlCol="0">
            <a:spAutoFit/>
          </a:bodyPr>
          <a:lstStyle/>
          <a:p>
            <a:r>
              <a:rPr lang="en-GB" dirty="0"/>
              <a:t>Spatial Data Infrastructure</a:t>
            </a:r>
          </a:p>
        </p:txBody>
      </p:sp>
      <p:sp>
        <p:nvSpPr>
          <p:cNvPr id="4" name="Rectangle 3">
            <a:extLst>
              <a:ext uri="{FF2B5EF4-FFF2-40B4-BE49-F238E27FC236}">
                <a16:creationId xmlns:a16="http://schemas.microsoft.com/office/drawing/2014/main" id="{77A4F15C-E537-1DED-E0A3-8F8AC93E6D7A}"/>
              </a:ext>
            </a:extLst>
          </p:cNvPr>
          <p:cNvSpPr/>
          <p:nvPr/>
        </p:nvSpPr>
        <p:spPr>
          <a:xfrm>
            <a:off x="971289" y="3004103"/>
            <a:ext cx="3610236" cy="2358472"/>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4" descr="Afbeeldingsresultaat voor INSPIRE directive">
            <a:extLst>
              <a:ext uri="{FF2B5EF4-FFF2-40B4-BE49-F238E27FC236}">
                <a16:creationId xmlns:a16="http://schemas.microsoft.com/office/drawing/2014/main" id="{8E74CED2-5568-B4E5-FD9A-9D16F3DA8E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1005" y="2581144"/>
            <a:ext cx="604035" cy="587709"/>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piè di pagina 4">
            <a:extLst>
              <a:ext uri="{FF2B5EF4-FFF2-40B4-BE49-F238E27FC236}">
                <a16:creationId xmlns:a16="http://schemas.microsoft.com/office/drawing/2014/main" id="{FDD23C8E-975E-738E-A879-EC20BAE946A3}"/>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61098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fade">
                                      <p:cBhvr>
                                        <p:cTn id="36" dur="500"/>
                                        <p:tgtEl>
                                          <p:spTgt spid="1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animEffect transition="in" filter="fade">
                                      <p:cBhvr>
                                        <p:cTn id="41" dur="500"/>
                                        <p:tgtEl>
                                          <p:spTgt spid="1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xEl>
                                              <p:pRg st="2" end="2"/>
                                            </p:txEl>
                                          </p:spTgt>
                                        </p:tgtEl>
                                        <p:attrNameLst>
                                          <p:attrName>style.visibility</p:attrName>
                                        </p:attrNameLst>
                                      </p:cBhvr>
                                      <p:to>
                                        <p:strVal val="visible"/>
                                      </p:to>
                                    </p:set>
                                    <p:animEffect transition="in" filter="fade">
                                      <p:cBhvr>
                                        <p:cTn id="46"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bldLvl="2"/>
      <p:bldP spid="15" grpId="0" animBg="1"/>
      <p:bldP spid="3"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30CD5-44B6-F3F8-0C98-EAF496DC9BF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E95BB80-1CEA-8141-1A10-3FC8C7940D23}"/>
              </a:ext>
            </a:extLst>
          </p:cNvPr>
          <p:cNvPicPr>
            <a:picLocks noChangeAspect="1"/>
          </p:cNvPicPr>
          <p:nvPr/>
        </p:nvPicPr>
        <p:blipFill>
          <a:blip r:embed="rId3"/>
          <a:stretch>
            <a:fillRect/>
          </a:stretch>
        </p:blipFill>
        <p:spPr>
          <a:xfrm>
            <a:off x="7953375" y="1235073"/>
            <a:ext cx="1658782" cy="5257800"/>
          </a:xfrm>
          <a:prstGeom prst="rect">
            <a:avLst/>
          </a:prstGeom>
        </p:spPr>
      </p:pic>
      <p:pic>
        <p:nvPicPr>
          <p:cNvPr id="8" name="Picture 7">
            <a:extLst>
              <a:ext uri="{FF2B5EF4-FFF2-40B4-BE49-F238E27FC236}">
                <a16:creationId xmlns:a16="http://schemas.microsoft.com/office/drawing/2014/main" id="{FF41E346-5CEA-5B2A-C928-3A0728725924}"/>
              </a:ext>
            </a:extLst>
          </p:cNvPr>
          <p:cNvPicPr>
            <a:picLocks noChangeAspect="1"/>
          </p:cNvPicPr>
          <p:nvPr/>
        </p:nvPicPr>
        <p:blipFill>
          <a:blip r:embed="rId4"/>
          <a:stretch>
            <a:fillRect/>
          </a:stretch>
        </p:blipFill>
        <p:spPr>
          <a:xfrm>
            <a:off x="8782766" y="3460434"/>
            <a:ext cx="3423947" cy="2162493"/>
          </a:xfrm>
          <a:prstGeom prst="rect">
            <a:avLst/>
          </a:prstGeom>
        </p:spPr>
      </p:pic>
      <p:pic>
        <p:nvPicPr>
          <p:cNvPr id="9" name="Picture 8">
            <a:extLst>
              <a:ext uri="{FF2B5EF4-FFF2-40B4-BE49-F238E27FC236}">
                <a16:creationId xmlns:a16="http://schemas.microsoft.com/office/drawing/2014/main" id="{E550AE69-530E-0033-72A3-B5B3F831F33A}"/>
              </a:ext>
            </a:extLst>
          </p:cNvPr>
          <p:cNvPicPr>
            <a:picLocks noChangeAspect="1"/>
          </p:cNvPicPr>
          <p:nvPr/>
        </p:nvPicPr>
        <p:blipFill>
          <a:blip r:embed="rId5"/>
          <a:stretch>
            <a:fillRect/>
          </a:stretch>
        </p:blipFill>
        <p:spPr>
          <a:xfrm>
            <a:off x="1219200" y="914869"/>
            <a:ext cx="10963991" cy="5834103"/>
          </a:xfrm>
          <a:prstGeom prst="rect">
            <a:avLst/>
          </a:prstGeom>
        </p:spPr>
      </p:pic>
      <p:sp>
        <p:nvSpPr>
          <p:cNvPr id="12" name="TextBox 11">
            <a:extLst>
              <a:ext uri="{FF2B5EF4-FFF2-40B4-BE49-F238E27FC236}">
                <a16:creationId xmlns:a16="http://schemas.microsoft.com/office/drawing/2014/main" id="{4E56E7DE-CA4D-A8E4-E08C-36727F3E7F91}"/>
              </a:ext>
            </a:extLst>
          </p:cNvPr>
          <p:cNvSpPr txBox="1"/>
          <p:nvPr/>
        </p:nvSpPr>
        <p:spPr>
          <a:xfrm>
            <a:off x="742949" y="365127"/>
            <a:ext cx="9610725" cy="461665"/>
          </a:xfrm>
          <a:prstGeom prst="rect">
            <a:avLst/>
          </a:prstGeom>
          <a:noFill/>
        </p:spPr>
        <p:txBody>
          <a:bodyPr wrap="square" rtlCol="0">
            <a:spAutoFit/>
          </a:bodyPr>
          <a:lstStyle/>
          <a:p>
            <a:r>
              <a:rPr lang="en-US" sz="2400" b="1" dirty="0"/>
              <a:t>A sneak peek at the next workshop: </a:t>
            </a:r>
            <a:r>
              <a:rPr lang="en-GB" sz="2400" b="1" dirty="0"/>
              <a:t>GeoPackage INSPIRE Soil in QGIS </a:t>
            </a:r>
          </a:p>
        </p:txBody>
      </p:sp>
      <p:sp>
        <p:nvSpPr>
          <p:cNvPr id="2" name="Segnaposto piè di pagina 1">
            <a:extLst>
              <a:ext uri="{FF2B5EF4-FFF2-40B4-BE49-F238E27FC236}">
                <a16:creationId xmlns:a16="http://schemas.microsoft.com/office/drawing/2014/main" id="{8F6D4C0F-754F-1A68-6EF9-3A2AA87DB931}"/>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Tree>
    <p:extLst>
      <p:ext uri="{BB962C8B-B14F-4D97-AF65-F5344CB8AC3E}">
        <p14:creationId xmlns:p14="http://schemas.microsoft.com/office/powerpoint/2010/main" val="3879411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3DF07-A665-8CF7-09A8-AE5E11FF60B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D5112297-FDE5-3D55-2B8F-45A48F8237E6}"/>
              </a:ext>
            </a:extLst>
          </p:cNvPr>
          <p:cNvSpPr>
            <a:spLocks noGrp="1"/>
          </p:cNvSpPr>
          <p:nvPr>
            <p:ph type="title"/>
          </p:nvPr>
        </p:nvSpPr>
        <p:spPr>
          <a:xfrm>
            <a:off x="839788" y="457200"/>
            <a:ext cx="3932237" cy="1600200"/>
          </a:xfrm>
        </p:spPr>
        <p:txBody>
          <a:bodyPr/>
          <a:lstStyle/>
          <a:p>
            <a:endParaRPr lang="en-US"/>
          </a:p>
        </p:txBody>
      </p:sp>
      <p:sp>
        <p:nvSpPr>
          <p:cNvPr id="3" name="CasellaDiTesto 2">
            <a:extLst>
              <a:ext uri="{FF2B5EF4-FFF2-40B4-BE49-F238E27FC236}">
                <a16:creationId xmlns:a16="http://schemas.microsoft.com/office/drawing/2014/main" id="{ED092A5A-6D29-4663-F53F-F8A2C29A63AA}"/>
              </a:ext>
            </a:extLst>
          </p:cNvPr>
          <p:cNvSpPr txBox="1"/>
          <p:nvPr/>
        </p:nvSpPr>
        <p:spPr>
          <a:xfrm>
            <a:off x="839788" y="2057400"/>
            <a:ext cx="3932237" cy="3811588"/>
          </a:xfrm>
          <a:prstGeom prst="rect">
            <a:avLst/>
          </a:prstGeom>
        </p:spPr>
        <p:txBody>
          <a:bodyPr vert="horz" lIns="91440" tIns="45720" rIns="91440" bIns="45720" rtlCol="0">
            <a:normAutofit/>
          </a:bodyPr>
          <a:lstStyle/>
          <a:p>
            <a:pPr defTabSz="685800">
              <a:lnSpc>
                <a:spcPct val="90000"/>
              </a:lnSpc>
              <a:spcBef>
                <a:spcPts val="750"/>
              </a:spcBef>
            </a:pPr>
            <a:r>
              <a:rPr lang="da-DK" sz="1200">
                <a:latin typeface="Verdana" panose="020B0604030504040204" pitchFamily="34" charset="0"/>
                <a:ea typeface="Verdana" panose="020B0604030504040204" pitchFamily="34" charset="0"/>
              </a:rPr>
              <a:t>https://www.menti.com/alifxchhvhd7</a:t>
            </a:r>
          </a:p>
        </p:txBody>
      </p:sp>
      <p:sp>
        <p:nvSpPr>
          <p:cNvPr id="11" name="Footer Placeholder 4">
            <a:extLst>
              <a:ext uri="{FF2B5EF4-FFF2-40B4-BE49-F238E27FC236}">
                <a16:creationId xmlns:a16="http://schemas.microsoft.com/office/drawing/2014/main" id="{74EA9F94-599A-30E4-E740-917898B88E7E}"/>
              </a:ext>
            </a:extLst>
          </p:cNvPr>
          <p:cNvSpPr>
            <a:spLocks noGrp="1"/>
          </p:cNvSpPr>
          <p:nvPr>
            <p:ph type="ftr" sz="quarter" idx="11"/>
          </p:nvPr>
        </p:nvSpPr>
        <p:spPr>
          <a:xfrm>
            <a:off x="4038600" y="6356352"/>
            <a:ext cx="4114800" cy="365125"/>
          </a:xfrm>
        </p:spPr>
        <p:txBody>
          <a:bodyPr/>
          <a:lstStyle/>
          <a:p>
            <a:pPr>
              <a:spcAft>
                <a:spcPts val="600"/>
              </a:spcAft>
            </a:pPr>
            <a:r>
              <a:rPr lang="en-US"/>
              <a:t>1st Workshop on INSPIRE SOIL-Geopackage 25th November 2024</a:t>
            </a:r>
            <a:endParaRPr lang="en-GB"/>
          </a:p>
        </p:txBody>
      </p:sp>
      <p:pic>
        <p:nvPicPr>
          <p:cNvPr id="6" name="Immagine 5">
            <a:extLst>
              <a:ext uri="{FF2B5EF4-FFF2-40B4-BE49-F238E27FC236}">
                <a16:creationId xmlns:a16="http://schemas.microsoft.com/office/drawing/2014/main" id="{8E3AB28E-CA8F-0F97-C94C-F0080B02C537}"/>
              </a:ext>
            </a:extLst>
          </p:cNvPr>
          <p:cNvPicPr>
            <a:picLocks noChangeAspect="1"/>
          </p:cNvPicPr>
          <p:nvPr/>
        </p:nvPicPr>
        <p:blipFill>
          <a:blip r:embed="rId2"/>
          <a:stretch>
            <a:fillRect/>
          </a:stretch>
        </p:blipFill>
        <p:spPr>
          <a:xfrm>
            <a:off x="216740" y="136523"/>
            <a:ext cx="11795966" cy="6617249"/>
          </a:xfrm>
          <a:prstGeom prst="rect">
            <a:avLst/>
          </a:prstGeom>
        </p:spPr>
      </p:pic>
      <p:pic>
        <p:nvPicPr>
          <p:cNvPr id="4" name="Immagine 3" descr="Immagine che contiene modello, pixel, design&#10;&#10;Descrizione generata automaticamente">
            <a:extLst>
              <a:ext uri="{FF2B5EF4-FFF2-40B4-BE49-F238E27FC236}">
                <a16:creationId xmlns:a16="http://schemas.microsoft.com/office/drawing/2014/main" id="{ACCB9E0F-D3C4-C0A0-5FD9-C9A3C1EDC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983" y="1605992"/>
            <a:ext cx="2840502" cy="2840502"/>
          </a:xfrm>
          <a:prstGeom prst="rect">
            <a:avLst/>
          </a:prstGeom>
          <a:noFill/>
        </p:spPr>
      </p:pic>
    </p:spTree>
    <p:extLst>
      <p:ext uri="{BB962C8B-B14F-4D97-AF65-F5344CB8AC3E}">
        <p14:creationId xmlns:p14="http://schemas.microsoft.com/office/powerpoint/2010/main" val="1119855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0386B-05A7-DC80-E710-A6A5330E20A6}"/>
            </a:ext>
          </a:extLst>
        </p:cNvPr>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6D87D8E5-5F08-A53C-EE72-5C3D4651A86C}"/>
              </a:ext>
            </a:extLst>
          </p:cNvPr>
          <p:cNvSpPr txBox="1">
            <a:spLocks/>
          </p:cNvSpPr>
          <p:nvPr/>
        </p:nvSpPr>
        <p:spPr>
          <a:xfrm>
            <a:off x="2162736" y="306190"/>
            <a:ext cx="7315200"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6600" dirty="0"/>
              <a:t>Q&amp;A TIME</a:t>
            </a:r>
          </a:p>
        </p:txBody>
      </p:sp>
      <p:sp>
        <p:nvSpPr>
          <p:cNvPr id="4" name="Segnaposto contenuto 2">
            <a:extLst>
              <a:ext uri="{FF2B5EF4-FFF2-40B4-BE49-F238E27FC236}">
                <a16:creationId xmlns:a16="http://schemas.microsoft.com/office/drawing/2014/main" id="{7921959D-3432-8903-4BDD-A4926F8F272B}"/>
              </a:ext>
            </a:extLst>
          </p:cNvPr>
          <p:cNvSpPr txBox="1">
            <a:spLocks/>
          </p:cNvSpPr>
          <p:nvPr/>
        </p:nvSpPr>
        <p:spPr>
          <a:xfrm>
            <a:off x="996315" y="1531621"/>
            <a:ext cx="9936480" cy="427482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endParaRPr lang="it-IT" sz="2800" dirty="0">
              <a:solidFill>
                <a:schemeClr val="accent1">
                  <a:lumMod val="75000"/>
                </a:schemeClr>
              </a:solidFill>
            </a:endParaRPr>
          </a:p>
          <a:p>
            <a:pPr algn="ctr"/>
            <a:r>
              <a:rPr lang="it-IT" sz="2800" b="1" dirty="0">
                <a:solidFill>
                  <a:schemeClr val="accent1">
                    <a:lumMod val="75000"/>
                  </a:schemeClr>
                </a:solidFill>
              </a:rPr>
              <a:t>Thanks for your attention!</a:t>
            </a:r>
          </a:p>
          <a:p>
            <a:pPr algn="ctr"/>
            <a:endParaRPr lang="it-IT" sz="2800" dirty="0">
              <a:solidFill>
                <a:schemeClr val="accent1">
                  <a:lumMod val="75000"/>
                </a:schemeClr>
              </a:solidFill>
            </a:endParaRPr>
          </a:p>
          <a:p>
            <a:pPr algn="ctr"/>
            <a:r>
              <a:rPr lang="it-IT" sz="2800" dirty="0">
                <a:solidFill>
                  <a:schemeClr val="accent1">
                    <a:lumMod val="75000"/>
                  </a:schemeClr>
                </a:solidFill>
              </a:rPr>
              <a:t>We hope to see you on the Second Workshop</a:t>
            </a:r>
          </a:p>
          <a:p>
            <a:pPr algn="ctr"/>
            <a:endParaRPr lang="it-IT" sz="1800" dirty="0"/>
          </a:p>
          <a:p>
            <a:pPr algn="ctr"/>
            <a:r>
              <a:rPr lang="en-US" sz="2400" b="1" dirty="0">
                <a:solidFill>
                  <a:schemeClr val="accent1">
                    <a:lumMod val="75000"/>
                  </a:schemeClr>
                </a:solidFill>
              </a:rPr>
              <a:t>2</a:t>
            </a:r>
            <a:r>
              <a:rPr lang="en-US" sz="2400" b="1" baseline="30000" dirty="0">
                <a:solidFill>
                  <a:schemeClr val="accent1">
                    <a:lumMod val="75000"/>
                  </a:schemeClr>
                </a:solidFill>
              </a:rPr>
              <a:t>nd</a:t>
            </a:r>
            <a:r>
              <a:rPr lang="en-US" sz="2400" b="1" dirty="0">
                <a:solidFill>
                  <a:schemeClr val="accent1">
                    <a:lumMod val="75000"/>
                  </a:schemeClr>
                </a:solidFill>
              </a:rPr>
              <a:t> December 2024, 11.00 to 13.00 am, CET time zone.</a:t>
            </a:r>
          </a:p>
          <a:p>
            <a:pPr algn="ctr"/>
            <a:endParaRPr lang="en-US" sz="2400" dirty="0"/>
          </a:p>
          <a:p>
            <a:pPr algn="ctr"/>
            <a:r>
              <a:rPr lang="en-US" sz="2000" dirty="0"/>
              <a:t>Recordings will be available on EJPSOIL YouTube channel </a:t>
            </a:r>
            <a:r>
              <a:rPr lang="en-US" sz="1800" dirty="0">
                <a:hlinkClick r:id="rId3"/>
              </a:rPr>
              <a:t>https://www.youtube.com/@ejpsoil6391</a:t>
            </a:r>
            <a:r>
              <a:rPr lang="en-US" sz="1800" dirty="0"/>
              <a:t> </a:t>
            </a:r>
            <a:endParaRPr lang="en-US" sz="2400" dirty="0"/>
          </a:p>
          <a:p>
            <a:pPr algn="ctr"/>
            <a:endParaRPr lang="en-US" sz="1800" dirty="0"/>
          </a:p>
          <a:p>
            <a:pPr algn="ctr"/>
            <a:r>
              <a:rPr lang="en-US" sz="2000" dirty="0"/>
              <a:t>The presentation will be shared on the EJP SOIL website </a:t>
            </a:r>
            <a:r>
              <a:rPr lang="en-US" sz="1800" dirty="0">
                <a:hlinkClick r:id="rId4"/>
              </a:rPr>
              <a:t>https://ejpsoil.eu/soil-research/soil-data-monitoring-mapping-and-modelling</a:t>
            </a:r>
            <a:r>
              <a:rPr lang="en-US" sz="1800" dirty="0"/>
              <a:t> </a:t>
            </a:r>
            <a:endParaRPr lang="it-IT" sz="1800" dirty="0"/>
          </a:p>
          <a:p>
            <a:pPr algn="ctr"/>
            <a:endParaRPr lang="it-IT" sz="1600" dirty="0"/>
          </a:p>
          <a:p>
            <a:pPr algn="ctr"/>
            <a:r>
              <a:rPr lang="it-IT" sz="1800" dirty="0"/>
              <a:t>For questions</a:t>
            </a:r>
            <a:r>
              <a:rPr lang="it-IT" sz="1600" dirty="0"/>
              <a:t>: </a:t>
            </a:r>
            <a:r>
              <a:rPr lang="it-IT" sz="1600" dirty="0">
                <a:hlinkClick r:id="rId5"/>
              </a:rPr>
              <a:t>andrea.lachi@crea.gov.it</a:t>
            </a:r>
            <a:r>
              <a:rPr lang="it-IT" sz="1600" dirty="0"/>
              <a:t>, </a:t>
            </a:r>
            <a:r>
              <a:rPr lang="it-IT" sz="1600" dirty="0">
                <a:hlinkClick r:id="rId6"/>
              </a:rPr>
              <a:t>s.morrone@epsilon-italia.it</a:t>
            </a:r>
            <a:r>
              <a:rPr lang="it-IT" sz="1600" dirty="0"/>
              <a:t> </a:t>
            </a:r>
            <a:r>
              <a:rPr lang="it-IT" sz="1600" dirty="0">
                <a:hlinkClick r:id="rId7"/>
              </a:rPr>
              <a:t>maria.fantappie@crea.gov.it</a:t>
            </a:r>
            <a:r>
              <a:rPr lang="it-IT" sz="1600" dirty="0"/>
              <a:t>, </a:t>
            </a:r>
            <a:r>
              <a:rPr lang="it-IT" sz="1600" dirty="0">
                <a:hlinkClick r:id="rId8"/>
              </a:rPr>
              <a:t>giovanni.labate@crea.gov.it</a:t>
            </a:r>
            <a:r>
              <a:rPr lang="it-IT" sz="1600" dirty="0"/>
              <a:t> </a:t>
            </a:r>
          </a:p>
          <a:p>
            <a:pPr algn="ctr"/>
            <a:endParaRPr lang="it-IT" sz="2400" dirty="0"/>
          </a:p>
        </p:txBody>
      </p:sp>
    </p:spTree>
    <p:extLst>
      <p:ext uri="{BB962C8B-B14F-4D97-AF65-F5344CB8AC3E}">
        <p14:creationId xmlns:p14="http://schemas.microsoft.com/office/powerpoint/2010/main" val="1288025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D478-13DE-7BB1-D7F1-A1F4DE3FDA48}"/>
              </a:ext>
            </a:extLst>
          </p:cNvPr>
          <p:cNvSpPr>
            <a:spLocks noGrp="1"/>
          </p:cNvSpPr>
          <p:nvPr>
            <p:ph type="title"/>
          </p:nvPr>
        </p:nvSpPr>
        <p:spPr/>
        <p:txBody>
          <a:bodyPr/>
          <a:lstStyle/>
          <a:p>
            <a:r>
              <a:rPr lang="en-GB" dirty="0"/>
              <a:t>INSPIRE Data Themes</a:t>
            </a:r>
          </a:p>
        </p:txBody>
      </p:sp>
      <p:pic>
        <p:nvPicPr>
          <p:cNvPr id="5" name="Content Placeholder 4">
            <a:extLst>
              <a:ext uri="{FF2B5EF4-FFF2-40B4-BE49-F238E27FC236}">
                <a16:creationId xmlns:a16="http://schemas.microsoft.com/office/drawing/2014/main" id="{08DD4EB6-6CA9-9C09-25FE-5DAE25A2FE68}"/>
              </a:ext>
            </a:extLst>
          </p:cNvPr>
          <p:cNvPicPr>
            <a:picLocks noGrp="1" noChangeAspect="1"/>
          </p:cNvPicPr>
          <p:nvPr>
            <p:ph idx="1"/>
          </p:nvPr>
        </p:nvPicPr>
        <p:blipFill>
          <a:blip r:embed="rId2"/>
          <a:stretch>
            <a:fillRect/>
          </a:stretch>
        </p:blipFill>
        <p:spPr>
          <a:xfrm>
            <a:off x="5494539" y="1303626"/>
            <a:ext cx="6554586" cy="4284088"/>
          </a:xfrm>
          <a:prstGeom prst="rect">
            <a:avLst/>
          </a:prstGeom>
        </p:spPr>
      </p:pic>
      <p:sp>
        <p:nvSpPr>
          <p:cNvPr id="6" name="Rectangle: Rounded Corners 5">
            <a:extLst>
              <a:ext uri="{FF2B5EF4-FFF2-40B4-BE49-F238E27FC236}">
                <a16:creationId xmlns:a16="http://schemas.microsoft.com/office/drawing/2014/main" id="{3A8CA6F1-4330-353E-7299-F91E81968D13}"/>
              </a:ext>
            </a:extLst>
          </p:cNvPr>
          <p:cNvSpPr/>
          <p:nvPr/>
        </p:nvSpPr>
        <p:spPr>
          <a:xfrm>
            <a:off x="9544050" y="4324350"/>
            <a:ext cx="1428750" cy="447675"/>
          </a:xfrm>
          <a:prstGeom prst="round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1140970-29A0-514C-F677-F041B2AC83A1}"/>
              </a:ext>
            </a:extLst>
          </p:cNvPr>
          <p:cNvSpPr txBox="1"/>
          <p:nvPr/>
        </p:nvSpPr>
        <p:spPr>
          <a:xfrm>
            <a:off x="762000" y="1471652"/>
            <a:ext cx="4732539" cy="3416320"/>
          </a:xfrm>
          <a:prstGeom prst="rect">
            <a:avLst/>
          </a:prstGeom>
          <a:noFill/>
        </p:spPr>
        <p:txBody>
          <a:bodyPr wrap="square">
            <a:spAutoFit/>
          </a:bodyPr>
          <a:lstStyle/>
          <a:p>
            <a:r>
              <a:rPr lang="en-US" sz="2400" dirty="0"/>
              <a:t>The INSPIRE Directive</a:t>
            </a:r>
          </a:p>
          <a:p>
            <a:pPr marL="342900" indent="-342900">
              <a:buFont typeface="Arial" panose="020B0604020202020204" pitchFamily="34" charset="0"/>
              <a:buChar char="•"/>
            </a:pPr>
            <a:r>
              <a:rPr lang="en-US" sz="2400" dirty="0"/>
              <a:t>Identifies 34 spatial data themes as necessary for the successful establishment of an environmental information system</a:t>
            </a:r>
          </a:p>
          <a:p>
            <a:pPr marL="342900" indent="-342900">
              <a:buFont typeface="Arial" panose="020B0604020202020204" pitchFamily="34" charset="0"/>
              <a:buChar char="•"/>
            </a:pPr>
            <a:r>
              <a:rPr lang="en-US" sz="2400" dirty="0"/>
              <a:t>Groups them into three annexes (Annex I, II and III) for a stepwise, </a:t>
            </a:r>
            <a:r>
              <a:rPr lang="en-GB" sz="2400" dirty="0"/>
              <a:t>prioritised</a:t>
            </a:r>
            <a:r>
              <a:rPr lang="en-US" sz="2400" dirty="0"/>
              <a:t> implementation.</a:t>
            </a:r>
            <a:endParaRPr lang="en-GB" sz="2400" dirty="0"/>
          </a:p>
        </p:txBody>
      </p:sp>
      <p:sp>
        <p:nvSpPr>
          <p:cNvPr id="3" name="Segnaposto piè di pagina 2">
            <a:extLst>
              <a:ext uri="{FF2B5EF4-FFF2-40B4-BE49-F238E27FC236}">
                <a16:creationId xmlns:a16="http://schemas.microsoft.com/office/drawing/2014/main" id="{1ED365E3-929B-FEAC-E9C7-2E600B7F575F}"/>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
        <p:nvSpPr>
          <p:cNvPr id="4" name="TextBox 3">
            <a:extLst>
              <a:ext uri="{FF2B5EF4-FFF2-40B4-BE49-F238E27FC236}">
                <a16:creationId xmlns:a16="http://schemas.microsoft.com/office/drawing/2014/main" id="{29E93F0F-5A78-014C-EA7C-43EBA41B752C}"/>
              </a:ext>
            </a:extLst>
          </p:cNvPr>
          <p:cNvSpPr txBox="1"/>
          <p:nvPr/>
        </p:nvSpPr>
        <p:spPr>
          <a:xfrm>
            <a:off x="8972550" y="3059668"/>
            <a:ext cx="3143250" cy="369332"/>
          </a:xfrm>
          <a:prstGeom prst="rect">
            <a:avLst/>
          </a:prstGeom>
          <a:noFill/>
        </p:spPr>
        <p:txBody>
          <a:bodyPr wrap="square" rtlCol="0">
            <a:spAutoFit/>
          </a:bodyPr>
          <a:lstStyle/>
          <a:p>
            <a:r>
              <a:rPr lang="it-IT" dirty="0">
                <a:solidFill>
                  <a:srgbClr val="FF0000"/>
                </a:solidFill>
              </a:rPr>
              <a:t>Soil Theme is in ANNEX III</a:t>
            </a:r>
            <a:endParaRPr lang="en-GB" dirty="0">
              <a:solidFill>
                <a:srgbClr val="FF0000"/>
              </a:solidFill>
            </a:endParaRPr>
          </a:p>
        </p:txBody>
      </p:sp>
    </p:spTree>
    <p:extLst>
      <p:ext uri="{BB962C8B-B14F-4D97-AF65-F5344CB8AC3E}">
        <p14:creationId xmlns:p14="http://schemas.microsoft.com/office/powerpoint/2010/main" val="398199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06DA2-0BB6-AA81-ECC7-43961C3406FB}"/>
            </a:ext>
          </a:extLst>
        </p:cNvPr>
        <p:cNvGrpSpPr/>
        <p:nvPr/>
      </p:nvGrpSpPr>
      <p:grpSpPr>
        <a:xfrm>
          <a:off x="0" y="0"/>
          <a:ext cx="0" cy="0"/>
          <a:chOff x="0" y="0"/>
          <a:chExt cx="0" cy="0"/>
        </a:xfrm>
      </p:grpSpPr>
      <p:grpSp>
        <p:nvGrpSpPr>
          <p:cNvPr id="16" name="Gruppo 15">
            <a:extLst>
              <a:ext uri="{FF2B5EF4-FFF2-40B4-BE49-F238E27FC236}">
                <a16:creationId xmlns:a16="http://schemas.microsoft.com/office/drawing/2014/main" id="{DD11B0EC-9D8F-DC5D-85DD-E5BA4FCF9A1A}"/>
              </a:ext>
            </a:extLst>
          </p:cNvPr>
          <p:cNvGrpSpPr/>
          <p:nvPr/>
        </p:nvGrpSpPr>
        <p:grpSpPr>
          <a:xfrm>
            <a:off x="106867" y="1281593"/>
            <a:ext cx="5434535" cy="4107179"/>
            <a:chOff x="593651" y="932346"/>
            <a:chExt cx="5434535" cy="4716246"/>
          </a:xfrm>
        </p:grpSpPr>
        <p:pic>
          <p:nvPicPr>
            <p:cNvPr id="14" name="Immagine 13">
              <a:extLst>
                <a:ext uri="{FF2B5EF4-FFF2-40B4-BE49-F238E27FC236}">
                  <a16:creationId xmlns:a16="http://schemas.microsoft.com/office/drawing/2014/main" id="{91448B87-CAF7-0ED5-B049-87546E9B89A1}"/>
                </a:ext>
              </a:extLst>
            </p:cNvPr>
            <p:cNvPicPr>
              <a:picLocks noChangeAspect="1"/>
            </p:cNvPicPr>
            <p:nvPr/>
          </p:nvPicPr>
          <p:blipFill>
            <a:blip r:embed="rId3"/>
            <a:srcRect b="64249"/>
            <a:stretch/>
          </p:blipFill>
          <p:spPr>
            <a:xfrm>
              <a:off x="593651" y="932346"/>
              <a:ext cx="5434535" cy="930594"/>
            </a:xfrm>
            <a:prstGeom prst="rect">
              <a:avLst/>
            </a:prstGeom>
            <a:ln w="28575">
              <a:solidFill>
                <a:srgbClr val="002060"/>
              </a:solidFill>
            </a:ln>
          </p:spPr>
        </p:pic>
        <p:sp>
          <p:nvSpPr>
            <p:cNvPr id="15" name="CasellaDiTesto 14">
              <a:extLst>
                <a:ext uri="{FF2B5EF4-FFF2-40B4-BE49-F238E27FC236}">
                  <a16:creationId xmlns:a16="http://schemas.microsoft.com/office/drawing/2014/main" id="{18EC2936-2170-404F-F4A8-C4340D44DBB3}"/>
                </a:ext>
              </a:extLst>
            </p:cNvPr>
            <p:cNvSpPr txBox="1"/>
            <p:nvPr/>
          </p:nvSpPr>
          <p:spPr>
            <a:xfrm>
              <a:off x="593651" y="1862940"/>
              <a:ext cx="5434535" cy="3785652"/>
            </a:xfrm>
            <a:prstGeom prst="rect">
              <a:avLst/>
            </a:prstGeom>
            <a:solidFill>
              <a:schemeClr val="bg1"/>
            </a:solidFill>
            <a:ln w="28575">
              <a:solidFill>
                <a:srgbClr val="002060"/>
              </a:solidFill>
            </a:ln>
          </p:spPr>
          <p:txBody>
            <a:bodyPr wrap="square" rtlCol="0">
              <a:spAutoFit/>
            </a:bodyPr>
            <a:lstStyle/>
            <a:p>
              <a:pPr marL="342900" indent="-342900">
                <a:buAutoNum type="arabicPeriod"/>
              </a:pPr>
              <a:r>
                <a:rPr lang="en-US" sz="1200" dirty="0"/>
                <a:t>Statistical units </a:t>
              </a:r>
            </a:p>
            <a:p>
              <a:pPr marL="342900" indent="-342900">
                <a:buAutoNum type="arabicPeriod"/>
              </a:pPr>
              <a:r>
                <a:rPr lang="en-US" sz="1200" dirty="0"/>
                <a:t>Buildings </a:t>
              </a:r>
            </a:p>
            <a:p>
              <a:pPr marL="342900" indent="-342900">
                <a:buAutoNum type="arabicPeriod"/>
              </a:pPr>
              <a:r>
                <a:rPr lang="en-US" dirty="0"/>
                <a:t>Soil </a:t>
              </a:r>
            </a:p>
            <a:p>
              <a:r>
                <a:rPr lang="en-US" dirty="0"/>
                <a:t>Soils and subsoil characterised according to depth, texture, structure and content of particles and organic material, stoniness, erosion, where appropriate mean slope and anticipated water storage capacity.</a:t>
              </a:r>
            </a:p>
            <a:p>
              <a:pPr marL="342900" indent="-342900">
                <a:buFont typeface="+mj-lt"/>
                <a:buAutoNum type="arabicPeriod" startAt="4"/>
              </a:pPr>
              <a:r>
                <a:rPr lang="en-US" sz="1200" dirty="0"/>
                <a:t>Land use </a:t>
              </a:r>
            </a:p>
            <a:p>
              <a:pPr marL="342900" indent="-342900">
                <a:buFont typeface="+mj-lt"/>
                <a:buAutoNum type="arabicPeriod" startAt="4"/>
              </a:pPr>
              <a:r>
                <a:rPr lang="en-US" sz="1200" dirty="0"/>
                <a:t>Human health and safety </a:t>
              </a:r>
            </a:p>
            <a:p>
              <a:pPr marL="342900" indent="-342900">
                <a:buFont typeface="+mj-lt"/>
                <a:buAutoNum type="arabicPeriod" startAt="4"/>
              </a:pPr>
              <a:r>
                <a:rPr lang="en-US" sz="1200" dirty="0"/>
                <a:t>Utility and governmental services </a:t>
              </a:r>
            </a:p>
            <a:p>
              <a:pPr marL="342900" indent="-342900">
                <a:buFont typeface="+mj-lt"/>
                <a:buAutoNum type="arabicPeriod" startAt="4"/>
              </a:pPr>
              <a:r>
                <a:rPr lang="en-US" sz="1200" dirty="0"/>
                <a:t>Environmental monitoring facilities</a:t>
              </a:r>
            </a:p>
            <a:p>
              <a:pPr marL="342900" indent="-342900">
                <a:buFont typeface="+mj-lt"/>
                <a:buAutoNum type="arabicPeriod" startAt="4"/>
              </a:pPr>
              <a:r>
                <a:rPr lang="en-US" sz="1200" dirty="0"/>
                <a:t>Production and industrial facilities </a:t>
              </a:r>
            </a:p>
            <a:p>
              <a:pPr marL="342900" indent="-342900">
                <a:buFont typeface="+mj-lt"/>
                <a:buAutoNum type="arabicPeriod" startAt="4"/>
              </a:pPr>
              <a:r>
                <a:rPr lang="en-US" sz="1200" dirty="0"/>
                <a:t>Agricultural and aquaculture facilities</a:t>
              </a:r>
            </a:p>
            <a:p>
              <a:pPr marL="361950"/>
              <a:endParaRPr lang="en-US" dirty="0"/>
            </a:p>
            <a:p>
              <a:pPr marL="361950"/>
              <a:endParaRPr lang="en-US" dirty="0"/>
            </a:p>
          </p:txBody>
        </p:sp>
      </p:grpSp>
      <p:grpSp>
        <p:nvGrpSpPr>
          <p:cNvPr id="33" name="Gruppo 32">
            <a:extLst>
              <a:ext uri="{FF2B5EF4-FFF2-40B4-BE49-F238E27FC236}">
                <a16:creationId xmlns:a16="http://schemas.microsoft.com/office/drawing/2014/main" id="{1E107F4C-98E5-06F1-574D-F7ED7D7F56D8}"/>
              </a:ext>
            </a:extLst>
          </p:cNvPr>
          <p:cNvGrpSpPr/>
          <p:nvPr/>
        </p:nvGrpSpPr>
        <p:grpSpPr>
          <a:xfrm>
            <a:off x="6363899" y="1259450"/>
            <a:ext cx="5434534" cy="2144114"/>
            <a:chOff x="9302602" y="1321031"/>
            <a:chExt cx="4977011" cy="1971485"/>
          </a:xfrm>
        </p:grpSpPr>
        <p:pic>
          <p:nvPicPr>
            <p:cNvPr id="26" name="Immagine 25">
              <a:extLst>
                <a:ext uri="{FF2B5EF4-FFF2-40B4-BE49-F238E27FC236}">
                  <a16:creationId xmlns:a16="http://schemas.microsoft.com/office/drawing/2014/main" id="{05305395-2E01-BDEE-3124-0728EAFEE654}"/>
                </a:ext>
              </a:extLst>
            </p:cNvPr>
            <p:cNvPicPr>
              <a:picLocks noChangeAspect="1"/>
            </p:cNvPicPr>
            <p:nvPr/>
          </p:nvPicPr>
          <p:blipFill>
            <a:blip r:embed="rId4"/>
            <a:stretch>
              <a:fillRect/>
            </a:stretch>
          </p:blipFill>
          <p:spPr>
            <a:xfrm>
              <a:off x="9302602" y="1321031"/>
              <a:ext cx="2402922" cy="1665726"/>
            </a:xfrm>
            <a:prstGeom prst="rect">
              <a:avLst/>
            </a:prstGeom>
          </p:spPr>
        </p:pic>
        <p:sp>
          <p:nvSpPr>
            <p:cNvPr id="30" name="CasellaDiTesto 29">
              <a:extLst>
                <a:ext uri="{FF2B5EF4-FFF2-40B4-BE49-F238E27FC236}">
                  <a16:creationId xmlns:a16="http://schemas.microsoft.com/office/drawing/2014/main" id="{DC6AACB5-EC72-6CA4-B6E7-65DFFB16AE60}"/>
                </a:ext>
              </a:extLst>
            </p:cNvPr>
            <p:cNvSpPr txBox="1"/>
            <p:nvPr/>
          </p:nvSpPr>
          <p:spPr>
            <a:xfrm>
              <a:off x="11767672" y="1726238"/>
              <a:ext cx="2511941" cy="764091"/>
            </a:xfrm>
            <a:prstGeom prst="rect">
              <a:avLst/>
            </a:prstGeom>
            <a:noFill/>
            <a:ln w="28575">
              <a:solidFill>
                <a:schemeClr val="tx1"/>
              </a:solidFill>
            </a:ln>
          </p:spPr>
          <p:txBody>
            <a:bodyPr wrap="square">
              <a:spAutoFit/>
            </a:bodyPr>
            <a:lstStyle/>
            <a:p>
              <a:r>
                <a:rPr lang="en-US" sz="1600" dirty="0">
                  <a:hlinkClick r:id="rId5"/>
                </a:rPr>
                <a:t>https://knowledge-base.inspire.ec.europa.eu/legislation/implementing-rules_en</a:t>
              </a:r>
              <a:r>
                <a:rPr lang="en-US" sz="1600" dirty="0"/>
                <a:t> </a:t>
              </a:r>
            </a:p>
          </p:txBody>
        </p:sp>
        <p:sp>
          <p:nvSpPr>
            <p:cNvPr id="32" name="CasellaDiTesto 31">
              <a:extLst>
                <a:ext uri="{FF2B5EF4-FFF2-40B4-BE49-F238E27FC236}">
                  <a16:creationId xmlns:a16="http://schemas.microsoft.com/office/drawing/2014/main" id="{994AFD03-AD59-9850-4FF9-0B6A6C989C0C}"/>
                </a:ext>
              </a:extLst>
            </p:cNvPr>
            <p:cNvSpPr txBox="1"/>
            <p:nvPr/>
          </p:nvSpPr>
          <p:spPr>
            <a:xfrm>
              <a:off x="11767671" y="2754823"/>
              <a:ext cx="2511941" cy="537693"/>
            </a:xfrm>
            <a:prstGeom prst="rect">
              <a:avLst/>
            </a:prstGeom>
            <a:noFill/>
            <a:ln w="28575">
              <a:solidFill>
                <a:srgbClr val="002060"/>
              </a:solidFill>
            </a:ln>
          </p:spPr>
          <p:txBody>
            <a:bodyPr wrap="square">
              <a:spAutoFit/>
            </a:bodyPr>
            <a:lstStyle/>
            <a:p>
              <a:r>
                <a:rPr lang="en-US" sz="1600" dirty="0">
                  <a:hlinkClick r:id="rId6"/>
                </a:rPr>
                <a:t>https://github.com/INSPIRE-MIF/technical-guidelines</a:t>
              </a:r>
              <a:r>
                <a:rPr lang="en-US" sz="1600" dirty="0"/>
                <a:t> </a:t>
              </a:r>
            </a:p>
          </p:txBody>
        </p:sp>
      </p:grpSp>
      <p:sp>
        <p:nvSpPr>
          <p:cNvPr id="34" name="Rettangolo 33">
            <a:extLst>
              <a:ext uri="{FF2B5EF4-FFF2-40B4-BE49-F238E27FC236}">
                <a16:creationId xmlns:a16="http://schemas.microsoft.com/office/drawing/2014/main" id="{FF6C86D2-1E60-DC91-251F-37FAFFB0C725}"/>
              </a:ext>
            </a:extLst>
          </p:cNvPr>
          <p:cNvSpPr/>
          <p:nvPr/>
        </p:nvSpPr>
        <p:spPr>
          <a:xfrm>
            <a:off x="5100920" y="613120"/>
            <a:ext cx="7331510" cy="646331"/>
          </a:xfrm>
          <a:prstGeom prst="rect">
            <a:avLst/>
          </a:prstGeom>
          <a:noFill/>
        </p:spPr>
        <p:txBody>
          <a:bodyPr wrap="square" lIns="91440" tIns="45720" rIns="91440" bIns="45720">
            <a:spAutoFit/>
          </a:bodyPr>
          <a:lstStyle/>
          <a:p>
            <a:pPr algn="ctr"/>
            <a:r>
              <a:rPr lang="it-IT" sz="3600" b="0" cap="none" spc="0" dirty="0">
                <a:ln w="0"/>
                <a:solidFill>
                  <a:schemeClr val="accent1"/>
                </a:solidFill>
                <a:effectLst>
                  <a:outerShdw blurRad="38100" dist="25400" dir="5400000" algn="ctr" rotWithShape="0">
                    <a:srgbClr val="6E747A">
                      <a:alpha val="43000"/>
                    </a:srgbClr>
                  </a:outerShdw>
                </a:effectLst>
              </a:rPr>
              <a:t>The technical </a:t>
            </a:r>
            <a:r>
              <a:rPr lang="en-GB" sz="3600" b="0" cap="none" spc="0" dirty="0">
                <a:ln w="0"/>
                <a:solidFill>
                  <a:schemeClr val="accent1"/>
                </a:solidFill>
                <a:effectLst>
                  <a:outerShdw blurRad="38100" dist="25400" dir="5400000" algn="ctr" rotWithShape="0">
                    <a:srgbClr val="6E747A">
                      <a:alpha val="43000"/>
                    </a:srgbClr>
                  </a:outerShdw>
                </a:effectLst>
              </a:rPr>
              <a:t>implementation</a:t>
            </a:r>
          </a:p>
        </p:txBody>
      </p:sp>
      <p:sp>
        <p:nvSpPr>
          <p:cNvPr id="37" name="Rettangolo 36">
            <a:extLst>
              <a:ext uri="{FF2B5EF4-FFF2-40B4-BE49-F238E27FC236}">
                <a16:creationId xmlns:a16="http://schemas.microsoft.com/office/drawing/2014/main" id="{E860DD44-B380-752C-5A9D-AF16971EC5C3}"/>
              </a:ext>
            </a:extLst>
          </p:cNvPr>
          <p:cNvSpPr/>
          <p:nvPr/>
        </p:nvSpPr>
        <p:spPr>
          <a:xfrm>
            <a:off x="1221516" y="551565"/>
            <a:ext cx="2869804" cy="646331"/>
          </a:xfrm>
          <a:prstGeom prst="rect">
            <a:avLst/>
          </a:prstGeom>
          <a:noFill/>
        </p:spPr>
        <p:txBody>
          <a:bodyPr wrap="square" lIns="91440" tIns="45720" rIns="91440" bIns="45720">
            <a:spAutoFit/>
          </a:bodyPr>
          <a:lstStyle/>
          <a:p>
            <a:pPr algn="ctr"/>
            <a:r>
              <a:rPr lang="it-IT" sz="3600" b="0" cap="none" spc="0" dirty="0">
                <a:ln w="0"/>
                <a:solidFill>
                  <a:schemeClr val="accent1"/>
                </a:solidFill>
                <a:effectLst>
                  <a:outerShdw blurRad="38100" dist="25400" dir="5400000" algn="ctr" rotWithShape="0">
                    <a:srgbClr val="6E747A">
                      <a:alpha val="43000"/>
                    </a:srgbClr>
                  </a:outerShdw>
                </a:effectLst>
              </a:rPr>
              <a:t>The Directive</a:t>
            </a:r>
          </a:p>
        </p:txBody>
      </p:sp>
      <p:sp>
        <p:nvSpPr>
          <p:cNvPr id="3" name="Segnaposto piè di pagina 3">
            <a:extLst>
              <a:ext uri="{FF2B5EF4-FFF2-40B4-BE49-F238E27FC236}">
                <a16:creationId xmlns:a16="http://schemas.microsoft.com/office/drawing/2014/main" id="{43D40BD5-70A4-C6E6-9131-4E225AE6AB0B}"/>
              </a:ext>
            </a:extLst>
          </p:cNvPr>
          <p:cNvSpPr>
            <a:spLocks noGrp="1"/>
          </p:cNvSpPr>
          <p:nvPr>
            <p:ph type="ftr" sz="quarter" idx="11"/>
          </p:nvPr>
        </p:nvSpPr>
        <p:spPr>
          <a:xfrm>
            <a:off x="4105673" y="6386487"/>
            <a:ext cx="4114800" cy="365125"/>
          </a:xfrm>
        </p:spPr>
        <p:txBody>
          <a:bodyPr/>
          <a:lstStyle/>
          <a:p>
            <a:r>
              <a:rPr lang="en-GB" dirty="0"/>
              <a:t>1</a:t>
            </a:r>
            <a:r>
              <a:rPr lang="en-GB" baseline="30000" dirty="0"/>
              <a:t>st</a:t>
            </a:r>
            <a:r>
              <a:rPr lang="en-GB" dirty="0"/>
              <a:t> Workshop on INSPIRE SOIL-Geopackage 25</a:t>
            </a:r>
            <a:r>
              <a:rPr lang="en-GB" baseline="30000" dirty="0"/>
              <a:t>th</a:t>
            </a:r>
            <a:r>
              <a:rPr lang="en-GB" dirty="0"/>
              <a:t> November 2024</a:t>
            </a:r>
          </a:p>
        </p:txBody>
      </p:sp>
      <p:cxnSp>
        <p:nvCxnSpPr>
          <p:cNvPr id="4" name="Straight Arrow Connector 3">
            <a:extLst>
              <a:ext uri="{FF2B5EF4-FFF2-40B4-BE49-F238E27FC236}">
                <a16:creationId xmlns:a16="http://schemas.microsoft.com/office/drawing/2014/main" id="{F7BC32E9-0DC8-39C4-1084-41A7A3332F61}"/>
              </a:ext>
            </a:extLst>
          </p:cNvPr>
          <p:cNvCxnSpPr>
            <a:cxnSpLocks/>
            <a:stCxn id="2" idx="3"/>
            <a:endCxn id="26" idx="3"/>
          </p:cNvCxnSpPr>
          <p:nvPr/>
        </p:nvCxnSpPr>
        <p:spPr>
          <a:xfrm flipV="1">
            <a:off x="8648700" y="2165241"/>
            <a:ext cx="339015" cy="10607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2CCF41A0-6ADB-52AD-A8AC-EDF6B4E37E66}"/>
              </a:ext>
            </a:extLst>
          </p:cNvPr>
          <p:cNvCxnSpPr>
            <a:cxnSpLocks/>
            <a:stCxn id="9" idx="3"/>
          </p:cNvCxnSpPr>
          <p:nvPr/>
        </p:nvCxnSpPr>
        <p:spPr>
          <a:xfrm>
            <a:off x="8220473" y="2637234"/>
            <a:ext cx="767242" cy="43379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7" name="Immagine 4">
            <a:extLst>
              <a:ext uri="{FF2B5EF4-FFF2-40B4-BE49-F238E27FC236}">
                <a16:creationId xmlns:a16="http://schemas.microsoft.com/office/drawing/2014/main" id="{04F79897-AE19-2ADF-4292-D5AD493FF623}"/>
              </a:ext>
            </a:extLst>
          </p:cNvPr>
          <p:cNvPicPr>
            <a:picLocks noChangeAspect="1"/>
          </p:cNvPicPr>
          <p:nvPr/>
        </p:nvPicPr>
        <p:blipFill>
          <a:blip r:embed="rId7"/>
          <a:stretch>
            <a:fillRect/>
          </a:stretch>
        </p:blipFill>
        <p:spPr>
          <a:xfrm>
            <a:off x="6205360" y="3740390"/>
            <a:ext cx="2742857" cy="1402696"/>
          </a:xfrm>
          <a:prstGeom prst="rect">
            <a:avLst/>
          </a:prstGeom>
        </p:spPr>
      </p:pic>
      <p:sp>
        <p:nvSpPr>
          <p:cNvPr id="8" name="CasellaDiTesto 31">
            <a:extLst>
              <a:ext uri="{FF2B5EF4-FFF2-40B4-BE49-F238E27FC236}">
                <a16:creationId xmlns:a16="http://schemas.microsoft.com/office/drawing/2014/main" id="{17421872-177D-EC41-FC1A-7C115BB01BB5}"/>
              </a:ext>
            </a:extLst>
          </p:cNvPr>
          <p:cNvSpPr txBox="1"/>
          <p:nvPr/>
        </p:nvSpPr>
        <p:spPr>
          <a:xfrm>
            <a:off x="9055574" y="3981288"/>
            <a:ext cx="2742857" cy="1077218"/>
          </a:xfrm>
          <a:prstGeom prst="rect">
            <a:avLst/>
          </a:prstGeom>
          <a:noFill/>
          <a:ln w="28575">
            <a:solidFill>
              <a:srgbClr val="00206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hlinkClick r:id="rId8"/>
              </a:rPr>
              <a:t>https://inspire-mif.github.io/technical-guidelines/data/so/dataspecification_so.pdf</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p>
        </p:txBody>
      </p:sp>
      <p:sp>
        <p:nvSpPr>
          <p:cNvPr id="2" name="Rectangle 1">
            <a:extLst>
              <a:ext uri="{FF2B5EF4-FFF2-40B4-BE49-F238E27FC236}">
                <a16:creationId xmlns:a16="http://schemas.microsoft.com/office/drawing/2014/main" id="{5EF3399C-BC0F-00CF-933D-270106DB83BC}"/>
              </a:ext>
            </a:extLst>
          </p:cNvPr>
          <p:cNvSpPr/>
          <p:nvPr/>
        </p:nvSpPr>
        <p:spPr>
          <a:xfrm>
            <a:off x="6363899" y="2092008"/>
            <a:ext cx="2284801" cy="3586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E601EF5-2A59-C6DA-BC2E-548BBBA65400}"/>
              </a:ext>
            </a:extLst>
          </p:cNvPr>
          <p:cNvSpPr txBox="1"/>
          <p:nvPr/>
        </p:nvSpPr>
        <p:spPr>
          <a:xfrm>
            <a:off x="6296038" y="1804297"/>
            <a:ext cx="1924435" cy="307777"/>
          </a:xfrm>
          <a:prstGeom prst="rect">
            <a:avLst/>
          </a:prstGeom>
          <a:noFill/>
        </p:spPr>
        <p:txBody>
          <a:bodyPr wrap="square" rtlCol="0">
            <a:spAutoFit/>
          </a:bodyPr>
          <a:lstStyle/>
          <a:p>
            <a:r>
              <a:rPr lang="en-GB" sz="1400" dirty="0">
                <a:solidFill>
                  <a:srgbClr val="FF0000"/>
                </a:solidFill>
              </a:rPr>
              <a:t>Legally binding</a:t>
            </a:r>
          </a:p>
        </p:txBody>
      </p:sp>
      <p:sp>
        <p:nvSpPr>
          <p:cNvPr id="9" name="Rectangle 8">
            <a:extLst>
              <a:ext uri="{FF2B5EF4-FFF2-40B4-BE49-F238E27FC236}">
                <a16:creationId xmlns:a16="http://schemas.microsoft.com/office/drawing/2014/main" id="{0AE0219B-9C1A-A69B-7B68-669EFE23DC1F}"/>
              </a:ext>
            </a:extLst>
          </p:cNvPr>
          <p:cNvSpPr/>
          <p:nvPr/>
        </p:nvSpPr>
        <p:spPr>
          <a:xfrm>
            <a:off x="6163073" y="2493035"/>
            <a:ext cx="2057400" cy="28839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EE15772-61C8-F714-4A25-76F97CEBBD6C}"/>
              </a:ext>
            </a:extLst>
          </p:cNvPr>
          <p:cNvSpPr txBox="1"/>
          <p:nvPr/>
        </p:nvSpPr>
        <p:spPr>
          <a:xfrm>
            <a:off x="6442317" y="2978699"/>
            <a:ext cx="2161777" cy="523220"/>
          </a:xfrm>
          <a:prstGeom prst="rect">
            <a:avLst/>
          </a:prstGeom>
          <a:noFill/>
        </p:spPr>
        <p:txBody>
          <a:bodyPr wrap="square" rtlCol="0">
            <a:spAutoFit/>
          </a:bodyPr>
          <a:lstStyle/>
          <a:p>
            <a:r>
              <a:rPr lang="en-US" sz="1400" dirty="0">
                <a:solidFill>
                  <a:srgbClr val="FF0000"/>
                </a:solidFill>
              </a:rPr>
              <a:t>Describe how the MS might implement the IRs</a:t>
            </a:r>
            <a:endParaRPr lang="en-GB" sz="1400" dirty="0">
              <a:solidFill>
                <a:srgbClr val="FF0000"/>
              </a:solidFill>
            </a:endParaRPr>
          </a:p>
        </p:txBody>
      </p:sp>
    </p:spTree>
    <p:extLst>
      <p:ext uri="{BB962C8B-B14F-4D97-AF65-F5344CB8AC3E}">
        <p14:creationId xmlns:p14="http://schemas.microsoft.com/office/powerpoint/2010/main" val="1080158359"/>
      </p:ext>
    </p:extLst>
  </p:cSld>
  <p:clrMapOvr>
    <a:masterClrMapping/>
  </p:clrMapOvr>
</p:sld>
</file>

<file path=ppt/theme/theme1.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Endelig udgave [Skrivebeskyttet]" id="{C95DB91F-5118-4183-AF2B-42C296D44EA0}" vid="{F95F7985-B6DA-4FF2-9765-69FE963D8B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be1ff8e-b0da-4690-a2a3-57fb8b7a9655" xsi:nil="true"/>
    <lcf76f155ced4ddcb4097134ff3c332f xmlns="7fbac4a6-d9f2-4c79-93ab-e00c886a27c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1E06AC8647BA04FB33EF23A952AD46E" ma:contentTypeVersion="14" ma:contentTypeDescription="Creare un nuovo documento." ma:contentTypeScope="" ma:versionID="bd5095337c372e28fd6be04d85445050">
  <xsd:schema xmlns:xsd="http://www.w3.org/2001/XMLSchema" xmlns:xs="http://www.w3.org/2001/XMLSchema" xmlns:p="http://schemas.microsoft.com/office/2006/metadata/properties" xmlns:ns2="7fbac4a6-d9f2-4c79-93ab-e00c886a27c5" xmlns:ns3="fbe1ff8e-b0da-4690-a2a3-57fb8b7a9655" targetNamespace="http://schemas.microsoft.com/office/2006/metadata/properties" ma:root="true" ma:fieldsID="05a358583488ffb8a84e8ab70aab7ffb" ns2:_="" ns3:_="">
    <xsd:import namespace="7fbac4a6-d9f2-4c79-93ab-e00c886a27c5"/>
    <xsd:import namespace="fbe1ff8e-b0da-4690-a2a3-57fb8b7a96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bac4a6-d9f2-4c79-93ab-e00c886a27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Tag immagine" ma:readOnly="false" ma:fieldId="{5cf76f15-5ced-4ddc-b409-7134ff3c332f}" ma:taxonomyMulti="true" ma:sspId="01ce8ef9-eba9-4a18-9b82-58e3bed703a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e1ff8e-b0da-4690-a2a3-57fb8b7a965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4d9d1fa-99b8-42c0-a26a-ad75f1588c7e}" ma:internalName="TaxCatchAll" ma:showField="CatchAllData" ma:web="fbe1ff8e-b0da-4690-a2a3-57fb8b7a965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3D8317-3FDC-493B-A78F-91CB18925FB1}">
  <ds:schemaRefs>
    <ds:schemaRef ds:uri="6413bbf0-af70-49f7-9d8e-ce520461063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CB2890-0519-430A-AEC8-55520378C4E0}"/>
</file>

<file path=customXml/itemProps3.xml><?xml version="1.0" encoding="utf-8"?>
<ds:datastoreItem xmlns:ds="http://schemas.openxmlformats.org/officeDocument/2006/customXml" ds:itemID="{BAB57735-8266-402F-9CC3-38C01E5FFC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5min wp2 may 2021</Template>
  <TotalTime>0</TotalTime>
  <Words>4498</Words>
  <Application>Microsoft Office PowerPoint</Application>
  <PresentationFormat>Widescreen</PresentationFormat>
  <Paragraphs>531</Paragraphs>
  <Slides>72</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-apple-system</vt:lpstr>
      <vt:lpstr>Arial</vt:lpstr>
      <vt:lpstr>Calibri</vt:lpstr>
      <vt:lpstr>Calibri (Corps)</vt:lpstr>
      <vt:lpstr>Calibri Light</vt:lpstr>
      <vt:lpstr>Open Sans</vt:lpstr>
      <vt:lpstr>PT Sans Pro Light</vt:lpstr>
      <vt:lpstr>Symbol</vt:lpstr>
      <vt:lpstr>Verdana</vt:lpstr>
      <vt:lpstr>Wingdings</vt:lpstr>
      <vt:lpstr>Office-tema</vt:lpstr>
      <vt:lpstr>4 Online Workshops on the INSPIRE-Soil GeoPackage</vt:lpstr>
      <vt:lpstr>IT IS IMPORTANT TO FOLLOW ALL THE 4 WORKSHOPS</vt:lpstr>
      <vt:lpstr>1st Workshop    A Good Practice to facilitate the encoding of soil data in accordance with the INSPIRE Soil Data Specifications</vt:lpstr>
      <vt:lpstr>PowerPoint Presentation</vt:lpstr>
      <vt:lpstr>Basic introduction to INSPIRE and to the INSPIRE Soil model structures (the Features of Interest)</vt:lpstr>
      <vt:lpstr>Basic introduction to INSPIRE</vt:lpstr>
      <vt:lpstr>What is INSPIRE (Directive 2007/2/EC )?</vt:lpstr>
      <vt:lpstr>INSPIRE Data Themes</vt:lpstr>
      <vt:lpstr>PowerPoint Presentation</vt:lpstr>
      <vt:lpstr>A central access point to the INSPIRE data</vt:lpstr>
      <vt:lpstr>PowerPoint Presentation</vt:lpstr>
      <vt:lpstr>Simplification of INSPIRE implementation </vt:lpstr>
      <vt:lpstr>Reasons for simplifying and modernising INSPIRE</vt:lpstr>
      <vt:lpstr>New Governance - Simplification of implementation</vt:lpstr>
      <vt:lpstr>INSPIRE Good Practice mechanism</vt:lpstr>
      <vt:lpstr>The INSPIRE Good Practice mechanism</vt:lpstr>
      <vt:lpstr>INSPIRE Good Practice examples</vt:lpstr>
      <vt:lpstr>INSPIRE Soil Data Model Standard</vt:lpstr>
      <vt:lpstr>O&amp;M for Soil</vt:lpstr>
      <vt:lpstr>INSPIRE Soil in a nutshell </vt:lpstr>
      <vt:lpstr>SoilSite</vt:lpstr>
      <vt:lpstr>SoilPlot</vt:lpstr>
      <vt:lpstr>SoilProfile</vt:lpstr>
      <vt:lpstr>Horizons and Layers</vt:lpstr>
      <vt:lpstr>SoilBody</vt:lpstr>
      <vt:lpstr>SoilDerivedObject</vt:lpstr>
      <vt:lpstr>Soil Vector Overview</vt:lpstr>
      <vt:lpstr>Soil Coverage Model</vt:lpstr>
      <vt:lpstr>….tea</vt:lpstr>
      <vt:lpstr>PowerPoint Presentation</vt:lpstr>
      <vt:lpstr>PowerPoint Presentation</vt:lpstr>
      <vt:lpstr>Observation and Measurements Standard</vt:lpstr>
      <vt:lpstr>Observations &amp; Measurements (and Samples)</vt:lpstr>
      <vt:lpstr>OM_Observation</vt:lpstr>
      <vt:lpstr>Soil O&amp;M Overview</vt:lpstr>
      <vt:lpstr>Provision of sensor-based observations</vt:lpstr>
      <vt:lpstr>Provision of sensor-based observations </vt:lpstr>
      <vt:lpstr>Provision of sensor-based observations </vt:lpstr>
      <vt:lpstr>SensorThings API Data Model </vt:lpstr>
      <vt:lpstr>….tea</vt:lpstr>
      <vt:lpstr>PowerPoint Presentation</vt:lpstr>
      <vt:lpstr>PowerPoint Presentation</vt:lpstr>
      <vt:lpstr>The GeoPackage encoding standard</vt:lpstr>
      <vt:lpstr>The GeoPackage Encoding Standard</vt:lpstr>
      <vt:lpstr>Major plus of the GeoPackage encoding</vt:lpstr>
      <vt:lpstr>The GeoPackage encoding of INSPIRE datasets</vt:lpstr>
      <vt:lpstr>Good Practice on the GeoPackage encoding of INSPIRE datasets</vt:lpstr>
      <vt:lpstr>Good Practice on the GeoPackage encoding of INSPIRE datasets</vt:lpstr>
      <vt:lpstr>Main benefits of the GeoPackage Good Practice</vt:lpstr>
      <vt:lpstr>Theme-specific implementations: how it works</vt:lpstr>
      <vt:lpstr>Theme-specific implementations: Validation</vt:lpstr>
      <vt:lpstr>Geopackage model for the INSPIRE Soil</vt:lpstr>
      <vt:lpstr>EJPSOIL Good Practice for the provision of INSPIRE Soil data in GeoPackage format</vt:lpstr>
      <vt:lpstr>Transformation of the INSPIRE Soil conceptual model into GeoPackage schema</vt:lpstr>
      <vt:lpstr>Transformation rules examples</vt:lpstr>
      <vt:lpstr>Transformation rules examples</vt:lpstr>
      <vt:lpstr>Transformation rules examples</vt:lpstr>
      <vt:lpstr>Soil-specific transformation rules examples</vt:lpstr>
      <vt:lpstr>Soil-specific transformation rules examples</vt:lpstr>
      <vt:lpstr>Soil-specific transformation rules examples</vt:lpstr>
      <vt:lpstr>Use of SensorThingsAPI to model observations and measurements</vt:lpstr>
      <vt:lpstr>Specific transformation rule for SensorThingsAPI</vt:lpstr>
      <vt:lpstr>O&amp;M for Soil</vt:lpstr>
      <vt:lpstr>O&amp;M for Soil</vt:lpstr>
      <vt:lpstr>O&amp;M for Soil</vt:lpstr>
      <vt:lpstr>O&amp;M for Soil</vt:lpstr>
      <vt:lpstr>O&amp;M for Soil</vt:lpstr>
      <vt:lpstr>INSPIRE validation of dataset encoded according to EJPSOIL GeoPackage</vt:lpstr>
      <vt:lpstr>INSPIRE validation of EJP SOIL GeoPackage datasets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Stefania Morrone</cp:lastModifiedBy>
  <cp:revision>62</cp:revision>
  <dcterms:created xsi:type="dcterms:W3CDTF">2021-11-18T08:52:23Z</dcterms:created>
  <dcterms:modified xsi:type="dcterms:W3CDTF">2024-11-25T09:18:53Z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0x010100C1E06AC8647BA04FB33EF23A952AD46E</vt:lpwstr>
  </property>
</Properties>
</file>